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49"/>
  </p:notesMasterIdLst>
  <p:sldIdLst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9" r:id="rId13"/>
    <p:sldId id="420" r:id="rId14"/>
    <p:sldId id="579" r:id="rId15"/>
    <p:sldId id="586" r:id="rId16"/>
    <p:sldId id="421" r:id="rId17"/>
    <p:sldId id="580" r:id="rId18"/>
    <p:sldId id="422" r:id="rId19"/>
    <p:sldId id="423" r:id="rId20"/>
    <p:sldId id="424" r:id="rId21"/>
    <p:sldId id="581" r:id="rId22"/>
    <p:sldId id="425" r:id="rId23"/>
    <p:sldId id="426" r:id="rId24"/>
    <p:sldId id="539" r:id="rId25"/>
    <p:sldId id="540" r:id="rId26"/>
    <p:sldId id="427" r:id="rId27"/>
    <p:sldId id="428" r:id="rId28"/>
    <p:sldId id="430" r:id="rId29"/>
    <p:sldId id="431" r:id="rId30"/>
    <p:sldId id="432" r:id="rId31"/>
    <p:sldId id="552" r:id="rId32"/>
    <p:sldId id="433" r:id="rId33"/>
    <p:sldId id="541" r:id="rId34"/>
    <p:sldId id="542" r:id="rId35"/>
    <p:sldId id="543" r:id="rId36"/>
    <p:sldId id="434" r:id="rId37"/>
    <p:sldId id="435" r:id="rId38"/>
    <p:sldId id="582" r:id="rId39"/>
    <p:sldId id="499" r:id="rId40"/>
    <p:sldId id="546" r:id="rId41"/>
    <p:sldId id="536" r:id="rId42"/>
    <p:sldId id="263" r:id="rId43"/>
    <p:sldId id="356" r:id="rId44"/>
    <p:sldId id="547" r:id="rId45"/>
    <p:sldId id="569" r:id="rId46"/>
    <p:sldId id="535" r:id="rId47"/>
    <p:sldId id="533" r:id="rId48"/>
    <p:sldId id="548" r:id="rId50"/>
    <p:sldId id="367" r:id="rId51"/>
    <p:sldId id="517" r:id="rId52"/>
    <p:sldId id="313" r:id="rId53"/>
    <p:sldId id="553" r:id="rId54"/>
    <p:sldId id="551" r:id="rId55"/>
    <p:sldId id="374" r:id="rId56"/>
    <p:sldId id="578" r:id="rId57"/>
    <p:sldId id="585" r:id="rId58"/>
    <p:sldId id="396" r:id="rId59"/>
    <p:sldId id="558" r:id="rId60"/>
    <p:sldId id="555" r:id="rId61"/>
    <p:sldId id="563" r:id="rId62"/>
    <p:sldId id="561" r:id="rId63"/>
    <p:sldId id="572" r:id="rId64"/>
    <p:sldId id="573" r:id="rId65"/>
    <p:sldId id="565" r:id="rId66"/>
    <p:sldId id="577" r:id="rId67"/>
    <p:sldId id="523" r:id="rId68"/>
    <p:sldId id="443" r:id="rId69"/>
    <p:sldId id="576" r:id="rId70"/>
    <p:sldId id="587" r:id="rId71"/>
    <p:sldId id="519" r:id="rId72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庆路" initials="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A5D"/>
    <a:srgbClr val="5CA6D5"/>
    <a:srgbClr val="EFEFEF"/>
    <a:srgbClr val="1504EC"/>
    <a:srgbClr val="1D6295"/>
    <a:srgbClr val="E1F33B"/>
    <a:srgbClr val="CAD2FF"/>
    <a:srgbClr val="000000"/>
    <a:srgbClr val="070604"/>
    <a:srgbClr val="D5B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2" autoAdjust="0"/>
    <p:restoredTop sz="94937" autoAdjust="0"/>
  </p:normalViewPr>
  <p:slideViewPr>
    <p:cSldViewPr snapToGrid="0">
      <p:cViewPr varScale="1">
        <p:scale>
          <a:sx n="103" d="100"/>
          <a:sy n="103" d="100"/>
        </p:scale>
        <p:origin x="720" y="114"/>
      </p:cViewPr>
      <p:guideLst>
        <p:guide orient="horz" pos="2160"/>
        <p:guide pos="3863"/>
        <p:guide pos="756"/>
        <p:guide pos="6902"/>
        <p:guide orient="horz" pos="572"/>
        <p:guide orient="horz" pos="3906"/>
      </p:guideLst>
    </p:cSldViewPr>
  </p:slideViewPr>
  <p:outlineViewPr>
    <p:cViewPr>
      <p:scale>
        <a:sx n="33" d="100"/>
        <a:sy n="33" d="100"/>
      </p:scale>
      <p:origin x="0" y="-14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gs" Target="tags/tag76.xml"/><Relationship Id="rId76" Type="http://schemas.openxmlformats.org/officeDocument/2006/relationships/commentAuthors" Target="commentAuthors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9126476377953"/>
          <c:y val="0.188805330810953"/>
          <c:w val="0.827165467244867"/>
          <c:h val="0.62755011688409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[工作簿1]Sheet1!$E$5</c:f>
              <c:strCache>
                <c:ptCount val="1"/>
                <c:pt idx="0">
                  <c:v>温度（t1）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[工作簿1]Sheet1!$D$6:$D$15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cat>
          <c:val>
            <c:numRef>
              <c:f>[工作簿1]Sheet1!$E$6:$E$15</c:f>
              <c:numCache>
                <c:formatCode>General</c:formatCode>
                <c:ptCount val="10"/>
                <c:pt idx="0">
                  <c:v>15</c:v>
                </c:pt>
                <c:pt idx="1">
                  <c:v>17.5</c:v>
                </c:pt>
                <c:pt idx="2">
                  <c:v>19.3</c:v>
                </c:pt>
                <c:pt idx="3">
                  <c:v>20.8</c:v>
                </c:pt>
                <c:pt idx="4">
                  <c:v>21.6</c:v>
                </c:pt>
                <c:pt idx="5">
                  <c:v>22.6</c:v>
                </c:pt>
                <c:pt idx="6">
                  <c:v>23.3</c:v>
                </c:pt>
                <c:pt idx="7">
                  <c:v>24.1</c:v>
                </c:pt>
                <c:pt idx="8" c:formatCode="0.0_ ">
                  <c:v>25</c:v>
                </c:pt>
                <c:pt idx="9">
                  <c:v>26</c:v>
                </c:pt>
              </c:numCache>
            </c:numRef>
          </c:val>
        </c:ser>
        <c:ser>
          <c:idx val="2"/>
          <c:order val="1"/>
          <c:tx>
            <c:strRef>
              <c:f>[工作簿1]Sheet1!$F$5</c:f>
              <c:strCache>
                <c:ptCount val="1"/>
                <c:pt idx="0">
                  <c:v>温度（t2）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[工作簿1]Sheet1!$D$6:$D$15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cat>
          <c:val>
            <c:numRef>
              <c:f>[工作簿1]Sheet1!$F$6:$F$15</c:f>
              <c:numCache>
                <c:formatCode>General</c:formatCode>
                <c:ptCount val="10"/>
                <c:pt idx="0">
                  <c:v>13.5</c:v>
                </c:pt>
                <c:pt idx="1">
                  <c:v>16.1</c:v>
                </c:pt>
                <c:pt idx="2">
                  <c:v>17.6</c:v>
                </c:pt>
                <c:pt idx="3">
                  <c:v>18.4</c:v>
                </c:pt>
                <c:pt idx="4">
                  <c:v>19.2</c:v>
                </c:pt>
                <c:pt idx="5">
                  <c:v>19.8</c:v>
                </c:pt>
                <c:pt idx="6">
                  <c:v>20.4</c:v>
                </c:pt>
                <c:pt idx="7">
                  <c:v>21.3</c:v>
                </c:pt>
                <c:pt idx="8">
                  <c:v>22.1</c:v>
                </c:pt>
                <c:pt idx="9">
                  <c:v>23.2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15"/>
        <c:axId val="944392430"/>
        <c:axId val="17097561"/>
      </c:barChart>
      <c:catAx>
        <c:axId val="94439243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097561"/>
        <c:crosses val="autoZero"/>
        <c:auto val="1"/>
        <c:lblAlgn val="ctr"/>
        <c:lblOffset val="100"/>
        <c:noMultiLvlLbl val="0"/>
      </c:catAx>
      <c:valAx>
        <c:axId val="1709756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439243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338830479343849"/>
          <c:y val="0.89510746573345"/>
          <c:w val="0.366837648158763"/>
          <c:h val="0.0715592009332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071C76A-CCF0-4B63-85A9-9647F26BD41B}" type="slidenum">
              <a:rPr lang="en-US" altLang="zh-CN"/>
            </a:fld>
            <a:endParaRPr lang="en-US" altLang="zh-CN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071C76A-CCF0-4B63-85A9-9647F26BD41B}" type="slidenum">
              <a:rPr lang="en-US" altLang="zh-CN"/>
            </a:fld>
            <a:endParaRPr lang="en-US" altLang="zh-CN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6" Type="http://schemas.openxmlformats.org/officeDocument/2006/relationships/tags" Target="../tags/tag10.xml"/><Relationship Id="rId15" Type="http://schemas.openxmlformats.org/officeDocument/2006/relationships/image" Target="../media/image5.png"/><Relationship Id="rId14" Type="http://schemas.openxmlformats.org/officeDocument/2006/relationships/tags" Target="../tags/tag9.xml"/><Relationship Id="rId13" Type="http://schemas.openxmlformats.org/officeDocument/2006/relationships/image" Target="../media/image4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3.xml"/><Relationship Id="rId7" Type="http://schemas.openxmlformats.org/officeDocument/2006/relationships/image" Target="../media/image2.jpeg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6.png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image" Target="../media/image5.png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7.png"/><Relationship Id="rId3" Type="http://schemas.openxmlformats.org/officeDocument/2006/relationships/tags" Target="../tags/tag16.xml"/><Relationship Id="rId2" Type="http://schemas.openxmlformats.org/officeDocument/2006/relationships/image" Target="../media/image6.png"/><Relationship Id="rId12" Type="http://schemas.openxmlformats.org/officeDocument/2006/relationships/tags" Target="../tags/tag22.xml"/><Relationship Id="rId11" Type="http://schemas.openxmlformats.org/officeDocument/2006/relationships/image" Target="../media/image9.jpeg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" y="0"/>
            <a:ext cx="122028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0927" y="1013926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blipFill>
            <a:blip r:embed="rId6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/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5714203" y="1182370"/>
            <a:ext cx="1223104" cy="4492800"/>
          </a:xfrm>
        </p:spPr>
        <p:txBody>
          <a:bodyPr vert="eaVert" lIns="90000" tIns="46800" rIns="90000" bIns="46800" anchor="ctr" anchorCtr="0">
            <a:noAutofit/>
          </a:bodyPr>
          <a:lstStyle>
            <a:lvl1pPr algn="ctr">
              <a:defRPr sz="6000" spc="60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050570" y="2344950"/>
            <a:ext cx="603548" cy="2772000"/>
          </a:xfrm>
        </p:spPr>
        <p:txBody>
          <a:bodyPr vert="eaVert"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accent1"/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 descr="图片包含 浅色&#10;&#10;已生成高可信度的说明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47" y="4381291"/>
            <a:ext cx="543628" cy="5662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652">
            <a:off x="3889197" y="1428407"/>
            <a:ext cx="1063283" cy="1329654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16"/>
            </p:custDataLst>
          </p:nvPr>
        </p:nvCxnSpPr>
        <p:spPr>
          <a:xfrm>
            <a:off x="5369176" y="1888128"/>
            <a:ext cx="1" cy="45745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  <a:lvl2pPr>
              <a:defRPr baseline="0">
                <a:ea typeface="隶书" panose="02010509060101010101" pitchFamily="49" charset="-122"/>
              </a:defRPr>
            </a:lvl2pPr>
            <a:lvl3pPr>
              <a:defRPr baseline="0">
                <a:ea typeface="隶书" panose="02010509060101010101" pitchFamily="49" charset="-122"/>
              </a:defRPr>
            </a:lvl3pPr>
            <a:lvl4pPr>
              <a:defRPr baseline="0">
                <a:ea typeface="隶书" panose="02010509060101010101" pitchFamily="49" charset="-122"/>
              </a:defRPr>
            </a:lvl4pPr>
            <a:lvl5pPr>
              <a:defRPr baseline="0"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alphaModFix amt="83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0927" y="1013926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effectLst/>
        </p:spPr>
      </p:pic>
      <p:pic>
        <p:nvPicPr>
          <p:cNvPr id="7" name="图片 6" descr="图片包含 浅色&#10;&#10;已生成高可信度的说明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87" y="4728001"/>
            <a:ext cx="543628" cy="5662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652">
            <a:off x="3955872" y="1044232"/>
            <a:ext cx="1063283" cy="13296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175676" y="2091690"/>
            <a:ext cx="3841200" cy="1684800"/>
          </a:xfrm>
        </p:spPr>
        <p:txBody>
          <a:bodyPr vert="horz" lIns="90000" tIns="46800" rIns="90000" bIns="4680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编辑</a:t>
            </a: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4175676" y="3837304"/>
            <a:ext cx="3841200" cy="657783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83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4194" y="2791156"/>
            <a:ext cx="2535393" cy="300051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7766970">
            <a:off x="5329431" y="1584350"/>
            <a:ext cx="3813332" cy="3481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5592" y="1608592"/>
            <a:ext cx="3640816" cy="3640816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534196" y="3811425"/>
            <a:ext cx="3124800" cy="878818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accent1"/>
                </a:solidFill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468" y="2080641"/>
            <a:ext cx="9868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请注意！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Surkin - Tiger Rhyth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3991.000000"/>
                  <p14:fade out="1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390755" y="68580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46588 -0.00047 L -0.38724 -0.00348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5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6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4" grpId="1"/>
      <p:bldP spid="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8839" y="1543868"/>
            <a:ext cx="7213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如果</a:t>
            </a:r>
            <a:endParaRPr kumimoji="0" lang="zh-CN" altLang="en-US" sz="23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200">
        <p14:flash/>
      </p:transition>
    </mc:Choice>
    <mc:Fallback>
      <p:transition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9785" y="1471295"/>
            <a:ext cx="106743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去海南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200">
        <p14:flash/>
      </p:transition>
    </mc:Choice>
    <mc:Fallback>
      <p:transition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2720" y="1083309"/>
            <a:ext cx="1119695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有阳光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522" y="3429000"/>
            <a:ext cx="1119695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有椰树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46716" y="1364010"/>
            <a:ext cx="50232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25</a:t>
            </a:r>
            <a:r>
              <a:rPr kumimoji="0" lang="zh-CN" altLang="en-US" sz="1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℃</a:t>
            </a:r>
            <a:endParaRPr kumimoji="0" lang="en-US" altLang="zh-CN" sz="1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海水</a:t>
            </a:r>
            <a:endParaRPr kumimoji="0" lang="zh-CN" altLang="en-US" sz="1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12153 L 0.1392 -0.12153 C 0.20144 -0.12153 0.27878 -0.08634 0.27878 -0.05972 L 0.27878 0.00671 " pathEditMode="relative" rAng="0" ptsTypes="AAAA">
                                      <p:cBhvr>
                                        <p:cTn id="1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765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96630" y="2676645"/>
            <a:ext cx="7417415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很温暖</a:t>
            </a:r>
            <a:endParaRPr kumimoji="0" lang="zh-CN" altLang="en-US" sz="18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2420" y="2497976"/>
            <a:ext cx="8187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ruguo</a:t>
            </a: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753 -0.358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0385" y="2497976"/>
            <a:ext cx="46375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23218" y="2579891"/>
            <a:ext cx="6333924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哈尔滨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87137" y="2337604"/>
            <a:ext cx="494347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冰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977" y="2337604"/>
            <a:ext cx="6333924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88 -0.00139 L 0.06433 0.0081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5315" y="1852295"/>
            <a:ext cx="494347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9888" y="1852181"/>
            <a:ext cx="6333924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雪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L -0.15964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73452" y="2498407"/>
            <a:ext cx="821245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别眨眼！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"/>
    </mc:Choice>
    <mc:Fallback>
      <p:transition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2.08333E-6 -0.13565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2420" y="2497976"/>
            <a:ext cx="8187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有严寒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2420" y="2497976"/>
            <a:ext cx="8187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同一天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7205" y="785267"/>
            <a:ext cx="46375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气温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" y="2949575"/>
            <a:ext cx="12162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差异</a:t>
            </a:r>
            <a:endParaRPr kumimoji="0" lang="en-US" altLang="zh-CN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1.25E-6 -0.13564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13565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3716" y="2105561"/>
            <a:ext cx="5751660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如此</a:t>
            </a:r>
            <a:endParaRPr kumimoji="0" lang="zh-CN" altLang="en-US" sz="1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advTm="3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6092" y="1543868"/>
            <a:ext cx="3500741" cy="37702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大</a:t>
            </a:r>
            <a:endParaRPr kumimoji="0" lang="zh-CN" altLang="en-US" sz="23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advTm="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2.5E-6 -0.03495 0.0401 -0.06204 0.08906 -0.06204 C 0.13932 -0.06204 0.17955 -0.03495 0.17955 0 C 0.17955 0.03495 0.21979 0.06204 0.27005 0.06204 C 0.31901 0.06204 0.35924 0.03495 0.35924 0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760303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430" y="1824990"/>
            <a:ext cx="99809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圣诞老人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">
        <p14:flash/>
      </p:transition>
    </mc:Choice>
    <mc:Fallback>
      <p:transition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2498090"/>
            <a:ext cx="103689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有体验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8936" y="424484"/>
            <a:ext cx="8187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在美国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898" y="4338561"/>
            <a:ext cx="8187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这样式儿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23828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-0.23828 4.81481E-6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22" y="0"/>
            <a:ext cx="5208156" cy="6858000"/>
          </a:xfrm>
          <a:prstGeom prst="rect">
            <a:avLst/>
          </a:prstGeom>
        </p:spPr>
      </p:pic>
    </p:spTree>
  </p:cSld>
  <p:clrMapOvr>
    <a:masterClrMapping/>
  </p:clrMapOvr>
  <p:transition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1269" y="2497976"/>
            <a:ext cx="93195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今天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3828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760303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3259688"/>
            <a:ext cx="1152144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澳大利亚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2498090"/>
            <a:ext cx="103689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这样式儿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0770" y="2498725"/>
            <a:ext cx="103689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这到底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1852295"/>
            <a:ext cx="1152144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咋回事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760303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740" y="1396985"/>
            <a:ext cx="1152144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影响因素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1852295"/>
            <a:ext cx="1152144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2002" y="3691906"/>
            <a:ext cx="103689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是关键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740" y="309741"/>
            <a:ext cx="1152144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影响因素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Tm="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3" y="0"/>
            <a:ext cx="12203563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03500" y="1371600"/>
            <a:ext cx="6477000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rgbClr val="FFFF00"/>
                </a:solidFill>
              </a:rPr>
              <a:t>影响气候的主要因素（一）</a:t>
            </a:r>
            <a:endParaRPr lang="en-US" altLang="zh-CN" sz="4400" dirty="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4218" y="5075853"/>
            <a:ext cx="64770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5CA6D5"/>
                </a:solidFill>
              </a:rPr>
              <a:t>平度市何家店学校  杨元明</a:t>
            </a:r>
            <a:endParaRPr lang="en-US" altLang="zh-CN" sz="2400" dirty="0">
              <a:solidFill>
                <a:srgbClr val="5CA6D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4673" y="3692133"/>
            <a:ext cx="363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1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 useBgFill="1">
        <p:nvSpPr>
          <p:cNvPr id="8" name="文本框 7"/>
          <p:cNvSpPr txBox="1"/>
          <p:nvPr/>
        </p:nvSpPr>
        <p:spPr>
          <a:xfrm>
            <a:off x="6096000" y="4707795"/>
            <a:ext cx="595343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1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kumimoji="0" lang="zh-CN" altLang="en-US" sz="28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、地球形状与气候</a:t>
            </a:r>
            <a:endParaRPr kumimoji="0" lang="zh-CN" altLang="en-US" sz="2800" b="1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98856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16774" y="4510956"/>
            <a:ext cx="8919404" cy="13088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太阳光线与水平面的夹角，称为</a:t>
            </a:r>
            <a:r>
              <a:rPr lang="zh-CN" altLang="en-US" sz="2800" b="1" noProof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太阳高度（角）</a:t>
            </a:r>
            <a:r>
              <a:rPr lang="zh-CN" altLang="en-US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8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直射时太阳高度</a:t>
            </a:r>
            <a:r>
              <a:rPr lang="en-US" altLang="zh-CN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</a:t>
            </a:r>
            <a:r>
              <a:rPr lang="zh-CN" altLang="en-US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，斜射时太阳高度</a:t>
            </a:r>
            <a:r>
              <a:rPr lang="en-US" altLang="zh-CN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</a:t>
            </a:r>
            <a:r>
              <a:rPr lang="zh-CN" altLang="en-US" sz="28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8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54823" y="5255330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大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008917" y="521855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小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一、地球形状与气候</a:t>
            </a:r>
            <a:endParaRPr lang="zh-CN" altLang="en-US" sz="2800" b="1" spc="1000" dirty="0">
              <a:solidFill>
                <a:schemeClr val="accent2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3616" y="1063063"/>
            <a:ext cx="9156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思考探究：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太阳高度与太阳辐射的关系</a:t>
            </a:r>
            <a:endParaRPr lang="en-US" altLang="zh-CN" sz="28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2301" y="2309167"/>
            <a:ext cx="11037163" cy="2016587"/>
            <a:chOff x="502301" y="2309167"/>
            <a:chExt cx="11037163" cy="2016587"/>
          </a:xfrm>
        </p:grpSpPr>
        <p:sp>
          <p:nvSpPr>
            <p:cNvPr id="45" name="矩形 44"/>
            <p:cNvSpPr/>
            <p:nvPr/>
          </p:nvSpPr>
          <p:spPr>
            <a:xfrm>
              <a:off x="502301" y="4118529"/>
              <a:ext cx="11037163" cy="20722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半闭框 77"/>
            <p:cNvSpPr/>
            <p:nvPr/>
          </p:nvSpPr>
          <p:spPr>
            <a:xfrm rot="5400000">
              <a:off x="5870739" y="3524107"/>
              <a:ext cx="587752" cy="595250"/>
            </a:xfrm>
            <a:prstGeom prst="halfFrame">
              <a:avLst>
                <a:gd name="adj1" fmla="val 10897"/>
                <a:gd name="adj2" fmla="val 123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922709" y="3224345"/>
              <a:ext cx="73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</a:rPr>
                <a:t>90°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80" name="空心弧 79"/>
            <p:cNvSpPr/>
            <p:nvPr/>
          </p:nvSpPr>
          <p:spPr>
            <a:xfrm rot="4196136">
              <a:off x="9248619" y="3597106"/>
              <a:ext cx="640167" cy="561212"/>
            </a:xfrm>
            <a:prstGeom prst="blockArc">
              <a:avLst>
                <a:gd name="adj1" fmla="val 10800000"/>
                <a:gd name="adj2" fmla="val 20869593"/>
                <a:gd name="adj3" fmla="val 142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66789" y="3562966"/>
              <a:ext cx="73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</a:rPr>
                <a:t>45°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5855110" y="2351156"/>
              <a:ext cx="0" cy="1788367"/>
            </a:xfrm>
            <a:prstGeom prst="straightConnector1">
              <a:avLst/>
            </a:prstGeom>
            <a:ln w="1270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>
              <a:off x="8901226" y="2309167"/>
              <a:ext cx="1730736" cy="1830356"/>
            </a:xfrm>
            <a:prstGeom prst="straightConnector1">
              <a:avLst/>
            </a:prstGeom>
            <a:ln w="1079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空心弧 32"/>
            <p:cNvSpPr/>
            <p:nvPr/>
          </p:nvSpPr>
          <p:spPr>
            <a:xfrm rot="17286906">
              <a:off x="2946713" y="3747622"/>
              <a:ext cx="428874" cy="402948"/>
            </a:xfrm>
            <a:prstGeom prst="blockArc">
              <a:avLst>
                <a:gd name="adj1" fmla="val 10800000"/>
                <a:gd name="adj2" fmla="val 20674995"/>
                <a:gd name="adj3" fmla="val 120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614970" y="3765881"/>
              <a:ext cx="73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</a:rPr>
                <a:t>30°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1834373" y="3148973"/>
              <a:ext cx="2137231" cy="916732"/>
            </a:xfrm>
            <a:prstGeom prst="straightConnector1">
              <a:avLst/>
            </a:prstGeom>
            <a:ln w="1079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5991" y="2346846"/>
            <a:ext cx="46375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4919" y="2392566"/>
            <a:ext cx="399732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13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 rot="20144798">
            <a:off x="5473971" y="5119369"/>
            <a:ext cx="3146489" cy="1349216"/>
            <a:chOff x="1608" y="7140"/>
            <a:chExt cx="7444" cy="3282"/>
          </a:xfrm>
        </p:grpSpPr>
        <p:sp>
          <p:nvSpPr>
            <p:cNvPr id="18" name="任意多边形 41"/>
            <p:cNvSpPr/>
            <p:nvPr/>
          </p:nvSpPr>
          <p:spPr>
            <a:xfrm rot="1380000">
              <a:off x="2946" y="8406"/>
              <a:ext cx="6107" cy="502"/>
            </a:xfrm>
            <a:custGeom>
              <a:avLst/>
              <a:gdLst>
                <a:gd name="connsiteX0" fmla="*/ 0 w 6103916"/>
                <a:gd name="connsiteY0" fmla="*/ 0 h 3265714"/>
                <a:gd name="connsiteX1" fmla="*/ 35626 w 6103916"/>
                <a:gd name="connsiteY1" fmla="*/ 3051959 h 3265714"/>
                <a:gd name="connsiteX2" fmla="*/ 6103916 w 6103916"/>
                <a:gd name="connsiteY2" fmla="*/ 3265714 h 3265714"/>
                <a:gd name="connsiteX3" fmla="*/ 6080166 w 6103916"/>
                <a:gd name="connsiteY3" fmla="*/ 249382 h 3265714"/>
                <a:gd name="connsiteX4" fmla="*/ 0 w 6103916"/>
                <a:gd name="connsiteY4" fmla="*/ 0 h 326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916" h="3265714">
                  <a:moveTo>
                    <a:pt x="0" y="0"/>
                  </a:moveTo>
                  <a:lnTo>
                    <a:pt x="35626" y="3051959"/>
                  </a:lnTo>
                  <a:lnTo>
                    <a:pt x="6103916" y="3265714"/>
                  </a:lnTo>
                  <a:lnTo>
                    <a:pt x="6080166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CC6">
                <a:lumMod val="40000"/>
                <a:lumOff val="60000"/>
                <a:alpha val="28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1068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任意多边形 42"/>
            <p:cNvSpPr/>
            <p:nvPr/>
          </p:nvSpPr>
          <p:spPr>
            <a:xfrm rot="1380000">
              <a:off x="1722" y="8521"/>
              <a:ext cx="7140" cy="974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solidFill>
              <a:srgbClr val="4F81BD">
                <a:alpha val="4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任意多边形 43"/>
            <p:cNvSpPr/>
            <p:nvPr/>
          </p:nvSpPr>
          <p:spPr>
            <a:xfrm rot="1380000">
              <a:off x="1684" y="8501"/>
              <a:ext cx="7140" cy="974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任意多边形 49"/>
            <p:cNvSpPr/>
            <p:nvPr/>
          </p:nvSpPr>
          <p:spPr>
            <a:xfrm rot="1380000">
              <a:off x="1608" y="8702"/>
              <a:ext cx="6670" cy="510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任意多边形 50"/>
            <p:cNvSpPr/>
            <p:nvPr/>
          </p:nvSpPr>
          <p:spPr>
            <a:xfrm rot="1380000">
              <a:off x="1710" y="8615"/>
              <a:ext cx="6071" cy="539"/>
            </a:xfrm>
            <a:custGeom>
              <a:avLst/>
              <a:gdLst>
                <a:gd name="connsiteX0" fmla="*/ 0 w 6080167"/>
                <a:gd name="connsiteY0" fmla="*/ 0 h 3253839"/>
                <a:gd name="connsiteX1" fmla="*/ 0 w 6080167"/>
                <a:gd name="connsiteY1" fmla="*/ 3040083 h 3253839"/>
                <a:gd name="connsiteX2" fmla="*/ 6080167 w 6080167"/>
                <a:gd name="connsiteY2" fmla="*/ 3253839 h 3253839"/>
                <a:gd name="connsiteX3" fmla="*/ 6044541 w 6080167"/>
                <a:gd name="connsiteY3" fmla="*/ 237506 h 3253839"/>
                <a:gd name="connsiteX4" fmla="*/ 0 w 6080167"/>
                <a:gd name="connsiteY4" fmla="*/ 0 h 325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0167" h="3253839">
                  <a:moveTo>
                    <a:pt x="0" y="0"/>
                  </a:moveTo>
                  <a:lnTo>
                    <a:pt x="0" y="3040083"/>
                  </a:lnTo>
                  <a:lnTo>
                    <a:pt x="6080167" y="3253839"/>
                  </a:lnTo>
                  <a:lnTo>
                    <a:pt x="6044541" y="2375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DED">
                <a:alpha val="27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1068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任意多边形 51"/>
            <p:cNvSpPr/>
            <p:nvPr/>
          </p:nvSpPr>
          <p:spPr>
            <a:xfrm>
              <a:off x="1904" y="7140"/>
              <a:ext cx="1440" cy="682"/>
            </a:xfrm>
            <a:custGeom>
              <a:avLst/>
              <a:gdLst>
                <a:gd name="connisteX0" fmla="*/ 0 w 914400"/>
                <a:gd name="connsiteY0" fmla="*/ 433070 h 433070"/>
                <a:gd name="connisteX1" fmla="*/ 805815 w 914400"/>
                <a:gd name="connsiteY1" fmla="*/ 266065 h 433070"/>
                <a:gd name="connisteX2" fmla="*/ 914400 w 914400"/>
                <a:gd name="connsiteY2" fmla="*/ 0 h 433070"/>
                <a:gd name="connisteX3" fmla="*/ 127635 w 914400"/>
                <a:gd name="connsiteY3" fmla="*/ 137795 h 433070"/>
                <a:gd name="connisteX4" fmla="*/ 0 w 914400"/>
                <a:gd name="connsiteY4" fmla="*/ 433070 h 4330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914400" h="433070">
                  <a:moveTo>
                    <a:pt x="0" y="433070"/>
                  </a:moveTo>
                  <a:lnTo>
                    <a:pt x="805815" y="266065"/>
                  </a:lnTo>
                  <a:lnTo>
                    <a:pt x="914400" y="0"/>
                  </a:lnTo>
                  <a:lnTo>
                    <a:pt x="127635" y="137795"/>
                  </a:lnTo>
                  <a:lnTo>
                    <a:pt x="0" y="433070"/>
                  </a:lnTo>
                  <a:close/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任意多边形 52"/>
            <p:cNvSpPr/>
            <p:nvPr/>
          </p:nvSpPr>
          <p:spPr>
            <a:xfrm>
              <a:off x="7416" y="9726"/>
              <a:ext cx="1409" cy="697"/>
            </a:xfrm>
            <a:custGeom>
              <a:avLst/>
              <a:gdLst>
                <a:gd name="connisteX0" fmla="*/ 0 w 894715"/>
                <a:gd name="connsiteY0" fmla="*/ 442595 h 442595"/>
                <a:gd name="connisteX1" fmla="*/ 796290 w 894715"/>
                <a:gd name="connsiteY1" fmla="*/ 275590 h 442595"/>
                <a:gd name="connisteX2" fmla="*/ 894715 w 894715"/>
                <a:gd name="connsiteY2" fmla="*/ 0 h 442595"/>
                <a:gd name="connisteX3" fmla="*/ 107950 w 894715"/>
                <a:gd name="connsiteY3" fmla="*/ 147955 h 442595"/>
                <a:gd name="connisteX4" fmla="*/ 0 w 894715"/>
                <a:gd name="connsiteY4" fmla="*/ 442595 h 4425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894715" h="442595">
                  <a:moveTo>
                    <a:pt x="0" y="442595"/>
                  </a:moveTo>
                  <a:lnTo>
                    <a:pt x="796290" y="275590"/>
                  </a:lnTo>
                  <a:lnTo>
                    <a:pt x="894715" y="0"/>
                  </a:lnTo>
                  <a:lnTo>
                    <a:pt x="107950" y="147955"/>
                  </a:lnTo>
                  <a:lnTo>
                    <a:pt x="0" y="442595"/>
                  </a:lnTo>
                  <a:close/>
                </a:path>
              </a:pathLst>
            </a:custGeom>
            <a:solidFill>
              <a:srgbClr val="CFDDED">
                <a:alpha val="27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63399" y="868039"/>
            <a:ext cx="936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</a:lstStyle>
          <a:p>
            <a:r>
              <a:rPr lang="zh-CN" altLang="en-US" dirty="0"/>
              <a:t> 实验：不同角度下沙箱温度变化</a:t>
            </a:r>
            <a:endParaRPr lang="en-US" altLang="zh-CN" dirty="0"/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905714" y="1361562"/>
            <a:ext cx="10226743" cy="130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两个摆放角度不同的玻璃箱，装上初始温度相同的沙土，放在太阳下晒</a:t>
            </a: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分钟。根据图表判断</a:t>
            </a: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t1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t2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哪个温度高？为什么？</a:t>
            </a:r>
            <a:endParaRPr lang="zh-CN" altLang="en-US" sz="28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262119">
            <a:off x="2139962" y="4228795"/>
            <a:ext cx="4654573" cy="2359819"/>
            <a:chOff x="4333" y="4198"/>
            <a:chExt cx="9896" cy="4955"/>
          </a:xfrm>
        </p:grpSpPr>
        <p:sp>
          <p:nvSpPr>
            <p:cNvPr id="5" name="任意多边形 6"/>
            <p:cNvSpPr/>
            <p:nvPr/>
          </p:nvSpPr>
          <p:spPr>
            <a:xfrm rot="20640000">
              <a:off x="5998" y="6927"/>
              <a:ext cx="1569" cy="2226"/>
            </a:xfrm>
            <a:custGeom>
              <a:avLst/>
              <a:gdLst>
                <a:gd name="connisteX0" fmla="*/ 19685 w 580390"/>
                <a:gd name="connsiteY0" fmla="*/ 570230 h 805815"/>
                <a:gd name="connisteX1" fmla="*/ 0 w 580390"/>
                <a:gd name="connsiteY1" fmla="*/ 805815 h 805815"/>
                <a:gd name="connisteX2" fmla="*/ 580390 w 580390"/>
                <a:gd name="connsiteY2" fmla="*/ 107950 h 805815"/>
                <a:gd name="connisteX3" fmla="*/ 501650 w 580390"/>
                <a:gd name="connsiteY3" fmla="*/ 0 h 805815"/>
                <a:gd name="connisteX4" fmla="*/ 19685 w 580390"/>
                <a:gd name="connsiteY4" fmla="*/ 570230 h 8058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80390" h="805815">
                  <a:moveTo>
                    <a:pt x="19685" y="570230"/>
                  </a:moveTo>
                  <a:lnTo>
                    <a:pt x="0" y="805815"/>
                  </a:lnTo>
                  <a:lnTo>
                    <a:pt x="580390" y="107950"/>
                  </a:lnTo>
                  <a:lnTo>
                    <a:pt x="501650" y="0"/>
                  </a:lnTo>
                  <a:lnTo>
                    <a:pt x="19685" y="570230"/>
                  </a:ln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任意多边形 8"/>
            <p:cNvSpPr/>
            <p:nvPr/>
          </p:nvSpPr>
          <p:spPr>
            <a:xfrm rot="20640000">
              <a:off x="5971" y="7062"/>
              <a:ext cx="1725" cy="1878"/>
            </a:xfrm>
            <a:custGeom>
              <a:avLst/>
              <a:gdLst>
                <a:gd name="connisteX0" fmla="*/ 0 w 658495"/>
                <a:gd name="connsiteY0" fmla="*/ 688340 h 767080"/>
                <a:gd name="connisteX1" fmla="*/ 107950 w 658495"/>
                <a:gd name="connsiteY1" fmla="*/ 767080 h 767080"/>
                <a:gd name="connisteX2" fmla="*/ 658495 w 658495"/>
                <a:gd name="connsiteY2" fmla="*/ 88900 h 767080"/>
                <a:gd name="connisteX3" fmla="*/ 560705 w 658495"/>
                <a:gd name="connsiteY3" fmla="*/ 0 h 767080"/>
                <a:gd name="connisteX4" fmla="*/ 0 w 658495"/>
                <a:gd name="connsiteY4" fmla="*/ 688340 h 767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658495" h="767080">
                  <a:moveTo>
                    <a:pt x="0" y="688340"/>
                  </a:moveTo>
                  <a:lnTo>
                    <a:pt x="107950" y="767080"/>
                  </a:lnTo>
                  <a:lnTo>
                    <a:pt x="658495" y="88900"/>
                  </a:lnTo>
                  <a:lnTo>
                    <a:pt x="560705" y="0"/>
                  </a:lnTo>
                  <a:lnTo>
                    <a:pt x="0" y="688340"/>
                  </a:ln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任意多边形 9"/>
            <p:cNvSpPr/>
            <p:nvPr/>
          </p:nvSpPr>
          <p:spPr>
            <a:xfrm rot="1380000">
              <a:off x="5487" y="6281"/>
              <a:ext cx="5269" cy="433"/>
            </a:xfrm>
            <a:custGeom>
              <a:avLst/>
              <a:gdLst>
                <a:gd name="connsiteX0" fmla="*/ 0 w 6103916"/>
                <a:gd name="connsiteY0" fmla="*/ 0 h 3265714"/>
                <a:gd name="connsiteX1" fmla="*/ 35626 w 6103916"/>
                <a:gd name="connsiteY1" fmla="*/ 3051959 h 3265714"/>
                <a:gd name="connsiteX2" fmla="*/ 6103916 w 6103916"/>
                <a:gd name="connsiteY2" fmla="*/ 3265714 h 3265714"/>
                <a:gd name="connsiteX3" fmla="*/ 6080166 w 6103916"/>
                <a:gd name="connsiteY3" fmla="*/ 249382 h 3265714"/>
                <a:gd name="connsiteX4" fmla="*/ 0 w 6103916"/>
                <a:gd name="connsiteY4" fmla="*/ 0 h 326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916" h="3265714">
                  <a:moveTo>
                    <a:pt x="0" y="0"/>
                  </a:moveTo>
                  <a:lnTo>
                    <a:pt x="35626" y="3051959"/>
                  </a:lnTo>
                  <a:lnTo>
                    <a:pt x="6103916" y="3265714"/>
                  </a:lnTo>
                  <a:lnTo>
                    <a:pt x="6080166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CC6">
                <a:lumMod val="40000"/>
                <a:lumOff val="60000"/>
                <a:alpha val="28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1068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 10"/>
            <p:cNvSpPr/>
            <p:nvPr/>
          </p:nvSpPr>
          <p:spPr>
            <a:xfrm rot="1380000">
              <a:off x="4431" y="6380"/>
              <a:ext cx="6161" cy="841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solidFill>
              <a:srgbClr val="4F81BD">
                <a:alpha val="4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任意多边形 15"/>
            <p:cNvSpPr/>
            <p:nvPr/>
          </p:nvSpPr>
          <p:spPr>
            <a:xfrm rot="1380000">
              <a:off x="4399" y="6363"/>
              <a:ext cx="6161" cy="841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18"/>
            <p:cNvSpPr/>
            <p:nvPr/>
          </p:nvSpPr>
          <p:spPr>
            <a:xfrm rot="1380000">
              <a:off x="4333" y="6536"/>
              <a:ext cx="5755" cy="440"/>
            </a:xfrm>
            <a:custGeom>
              <a:avLst/>
              <a:gdLst>
                <a:gd name="connsiteX0" fmla="*/ 0 w 7137070"/>
                <a:gd name="connsiteY0" fmla="*/ 760021 h 973777"/>
                <a:gd name="connsiteX1" fmla="*/ 1056904 w 7137070"/>
                <a:gd name="connsiteY1" fmla="*/ 0 h 973777"/>
                <a:gd name="connsiteX2" fmla="*/ 7137070 w 7137070"/>
                <a:gd name="connsiteY2" fmla="*/ 225631 h 973777"/>
                <a:gd name="connsiteX3" fmla="*/ 6068291 w 7137070"/>
                <a:gd name="connsiteY3" fmla="*/ 973777 h 973777"/>
                <a:gd name="connsiteX4" fmla="*/ 0 w 7137070"/>
                <a:gd name="connsiteY4" fmla="*/ 760021 h 97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070" h="973777">
                  <a:moveTo>
                    <a:pt x="0" y="760021"/>
                  </a:moveTo>
                  <a:lnTo>
                    <a:pt x="1056904" y="0"/>
                  </a:lnTo>
                  <a:lnTo>
                    <a:pt x="7137070" y="225631"/>
                  </a:lnTo>
                  <a:lnTo>
                    <a:pt x="6068291" y="973777"/>
                  </a:lnTo>
                  <a:lnTo>
                    <a:pt x="0" y="760021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任意多边形 19"/>
            <p:cNvSpPr/>
            <p:nvPr/>
          </p:nvSpPr>
          <p:spPr>
            <a:xfrm rot="1380000">
              <a:off x="4421" y="6461"/>
              <a:ext cx="5238" cy="465"/>
            </a:xfrm>
            <a:custGeom>
              <a:avLst/>
              <a:gdLst>
                <a:gd name="connsiteX0" fmla="*/ 0 w 6080167"/>
                <a:gd name="connsiteY0" fmla="*/ 0 h 3253839"/>
                <a:gd name="connsiteX1" fmla="*/ 0 w 6080167"/>
                <a:gd name="connsiteY1" fmla="*/ 3040083 h 3253839"/>
                <a:gd name="connsiteX2" fmla="*/ 6080167 w 6080167"/>
                <a:gd name="connsiteY2" fmla="*/ 3253839 h 3253839"/>
                <a:gd name="connsiteX3" fmla="*/ 6044541 w 6080167"/>
                <a:gd name="connsiteY3" fmla="*/ 237506 h 3253839"/>
                <a:gd name="connsiteX4" fmla="*/ 0 w 6080167"/>
                <a:gd name="connsiteY4" fmla="*/ 0 h 325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0167" h="3253839">
                  <a:moveTo>
                    <a:pt x="0" y="0"/>
                  </a:moveTo>
                  <a:lnTo>
                    <a:pt x="0" y="3040083"/>
                  </a:lnTo>
                  <a:lnTo>
                    <a:pt x="6080167" y="3253839"/>
                  </a:lnTo>
                  <a:lnTo>
                    <a:pt x="6044541" y="2375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AFD">
                <a:alpha val="28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orthographicFront">
                <a:rot lat="0" lon="0" rev="1068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任意多边形 22"/>
            <p:cNvSpPr/>
            <p:nvPr/>
          </p:nvSpPr>
          <p:spPr>
            <a:xfrm>
              <a:off x="4588" y="5188"/>
              <a:ext cx="1242" cy="589"/>
            </a:xfrm>
            <a:custGeom>
              <a:avLst/>
              <a:gdLst>
                <a:gd name="connisteX0" fmla="*/ 0 w 914400"/>
                <a:gd name="connsiteY0" fmla="*/ 433070 h 433070"/>
                <a:gd name="connisteX1" fmla="*/ 805815 w 914400"/>
                <a:gd name="connsiteY1" fmla="*/ 266065 h 433070"/>
                <a:gd name="connisteX2" fmla="*/ 914400 w 914400"/>
                <a:gd name="connsiteY2" fmla="*/ 0 h 433070"/>
                <a:gd name="connisteX3" fmla="*/ 127635 w 914400"/>
                <a:gd name="connsiteY3" fmla="*/ 137795 h 433070"/>
                <a:gd name="connisteX4" fmla="*/ 0 w 914400"/>
                <a:gd name="connsiteY4" fmla="*/ 433070 h 4330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914400" h="433070">
                  <a:moveTo>
                    <a:pt x="0" y="433070"/>
                  </a:moveTo>
                  <a:lnTo>
                    <a:pt x="805815" y="266065"/>
                  </a:lnTo>
                  <a:lnTo>
                    <a:pt x="914400" y="0"/>
                  </a:lnTo>
                  <a:lnTo>
                    <a:pt x="127635" y="137795"/>
                  </a:lnTo>
                  <a:lnTo>
                    <a:pt x="0" y="433070"/>
                  </a:lnTo>
                  <a:close/>
                </a:path>
              </a:pathLst>
            </a:custGeom>
            <a:solidFill>
              <a:srgbClr val="4BACC6">
                <a:lumMod val="40000"/>
                <a:lumOff val="60000"/>
                <a:alpha val="28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任意多边形 23"/>
            <p:cNvSpPr/>
            <p:nvPr/>
          </p:nvSpPr>
          <p:spPr>
            <a:xfrm>
              <a:off x="9344" y="7420"/>
              <a:ext cx="1216" cy="602"/>
            </a:xfrm>
            <a:custGeom>
              <a:avLst/>
              <a:gdLst>
                <a:gd name="connisteX0" fmla="*/ 0 w 894715"/>
                <a:gd name="connsiteY0" fmla="*/ 442595 h 442595"/>
                <a:gd name="connisteX1" fmla="*/ 796290 w 894715"/>
                <a:gd name="connsiteY1" fmla="*/ 275590 h 442595"/>
                <a:gd name="connisteX2" fmla="*/ 894715 w 894715"/>
                <a:gd name="connsiteY2" fmla="*/ 0 h 442595"/>
                <a:gd name="connisteX3" fmla="*/ 107950 w 894715"/>
                <a:gd name="connsiteY3" fmla="*/ 147955 h 442595"/>
                <a:gd name="connisteX4" fmla="*/ 0 w 894715"/>
                <a:gd name="connsiteY4" fmla="*/ 442595 h 4425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894715" h="442595">
                  <a:moveTo>
                    <a:pt x="0" y="442595"/>
                  </a:moveTo>
                  <a:lnTo>
                    <a:pt x="796290" y="275590"/>
                  </a:lnTo>
                  <a:lnTo>
                    <a:pt x="894715" y="0"/>
                  </a:lnTo>
                  <a:lnTo>
                    <a:pt x="107950" y="147955"/>
                  </a:lnTo>
                  <a:lnTo>
                    <a:pt x="0" y="442595"/>
                  </a:lnTo>
                  <a:close/>
                </a:path>
              </a:pathLst>
            </a:custGeom>
            <a:solidFill>
              <a:srgbClr val="EFFAFD">
                <a:alpha val="28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4" name="Picture 3" descr="C:\Users\Administrator\Desktop\温度计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60000">
              <a:off x="13812" y="4198"/>
              <a:ext cx="417" cy="1660"/>
            </a:xfrm>
            <a:prstGeom prst="rect">
              <a:avLst/>
            </a:prstGeom>
            <a:noFill/>
          </p:spPr>
        </p:pic>
        <p:sp>
          <p:nvSpPr>
            <p:cNvPr id="16" name="任意多边形 30"/>
            <p:cNvSpPr/>
            <p:nvPr/>
          </p:nvSpPr>
          <p:spPr>
            <a:xfrm rot="19860000">
              <a:off x="5559" y="5407"/>
              <a:ext cx="129" cy="311"/>
            </a:xfrm>
            <a:custGeom>
              <a:avLst/>
              <a:gdLst>
                <a:gd name="connsiteX0" fmla="*/ 0 w 320634"/>
                <a:gd name="connsiteY0" fmla="*/ 35626 h 2030680"/>
                <a:gd name="connsiteX1" fmla="*/ 11875 w 320634"/>
                <a:gd name="connsiteY1" fmla="*/ 2024743 h 2030680"/>
                <a:gd name="connsiteX2" fmla="*/ 320634 w 320634"/>
                <a:gd name="connsiteY2" fmla="*/ 2030680 h 2030680"/>
                <a:gd name="connsiteX3" fmla="*/ 314696 w 320634"/>
                <a:gd name="connsiteY3" fmla="*/ 0 h 2030680"/>
                <a:gd name="connsiteX4" fmla="*/ 0 w 320634"/>
                <a:gd name="connsiteY4" fmla="*/ 35626 h 2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34" h="2030680">
                  <a:moveTo>
                    <a:pt x="0" y="35626"/>
                  </a:moveTo>
                  <a:cubicBezTo>
                    <a:pt x="3958" y="698665"/>
                    <a:pt x="7917" y="1361704"/>
                    <a:pt x="11875" y="2024743"/>
                  </a:cubicBezTo>
                  <a:lnTo>
                    <a:pt x="320634" y="2030680"/>
                  </a:lnTo>
                  <a:cubicBezTo>
                    <a:pt x="318655" y="1353787"/>
                    <a:pt x="316675" y="676893"/>
                    <a:pt x="314696" y="0"/>
                  </a:cubicBezTo>
                  <a:lnTo>
                    <a:pt x="0" y="35626"/>
                  </a:lnTo>
                  <a:close/>
                </a:path>
              </a:pathLst>
            </a:custGeom>
            <a:gradFill>
              <a:gsLst>
                <a:gs pos="0">
                  <a:srgbClr val="4BACC6">
                    <a:lumMod val="60000"/>
                    <a:lumOff val="40000"/>
                  </a:srgbClr>
                </a:gs>
                <a:gs pos="70000">
                  <a:sysClr val="window" lastClr="FFFFFF"/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28" name="Picture 3" descr="C:\Users\Administrator\Desktop\温度计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60000">
              <a:off x="5367" y="4610"/>
              <a:ext cx="417" cy="1660"/>
            </a:xfrm>
            <a:prstGeom prst="rect">
              <a:avLst/>
            </a:prstGeom>
            <a:noFill/>
          </p:spPr>
        </p:pic>
      </p:grpSp>
      <p:cxnSp>
        <p:nvCxnSpPr>
          <p:cNvPr id="30" name="直接箭头连接符 29"/>
          <p:cNvCxnSpPr/>
          <p:nvPr/>
        </p:nvCxnSpPr>
        <p:spPr>
          <a:xfrm flipH="1">
            <a:off x="3755771" y="2851907"/>
            <a:ext cx="2584302" cy="1941295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3358539" y="2580681"/>
            <a:ext cx="2547456" cy="1949545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4025900" y="3091075"/>
            <a:ext cx="2701413" cy="2057050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4442917" y="3327615"/>
            <a:ext cx="2790131" cy="2136433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矩形: 圆角 40"/>
          <p:cNvSpPr/>
          <p:nvPr/>
        </p:nvSpPr>
        <p:spPr>
          <a:xfrm>
            <a:off x="1600200" y="6028039"/>
            <a:ext cx="9144000" cy="1888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/>
          <p:nvPr/>
        </p:nvCxnSpPr>
        <p:spPr>
          <a:xfrm flipH="1">
            <a:off x="6876997" y="3624667"/>
            <a:ext cx="2332900" cy="1783247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6119906" y="3361690"/>
            <a:ext cx="2692758" cy="2025498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H="1">
            <a:off x="7486651" y="3863834"/>
            <a:ext cx="2110486" cy="1600214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8180352" y="4100374"/>
            <a:ext cx="1922520" cy="1418692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2585291" y="3276248"/>
            <a:ext cx="6112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t1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606967" y="4522857"/>
            <a:ext cx="5950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t2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05264" y="5325231"/>
            <a:ext cx="60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90°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80800" y="5222807"/>
            <a:ext cx="60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45°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一、地球形状与气候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0" y="0"/>
          <a:ext cx="12192000" cy="473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99129" y="694463"/>
            <a:ext cx="73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 (</a:t>
            </a:r>
            <a:r>
              <a:rPr lang="zh-CN" altLang="en-US" sz="1600" dirty="0">
                <a:solidFill>
                  <a:schemeClr val="bg1"/>
                </a:solidFill>
              </a:rPr>
              <a:t>℃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18961" y="3879398"/>
            <a:ext cx="821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</a:t>
            </a:r>
            <a:r>
              <a:rPr lang="zh-CN" altLang="en-US" sz="1400" dirty="0">
                <a:solidFill>
                  <a:schemeClr val="bg1"/>
                </a:solidFill>
              </a:rPr>
              <a:t>分钟</a:t>
            </a:r>
            <a:r>
              <a:rPr lang="en-US" altLang="zh-CN" sz="1400" dirty="0">
                <a:solidFill>
                  <a:schemeClr val="bg1"/>
                </a:solidFill>
              </a:rPr>
              <a:t>)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2174" y="4938713"/>
            <a:ext cx="9907652" cy="13088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t2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相比较，温度更高的是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______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。因为该沙箱接受太阳光线为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___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射，太阳高度更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____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，太阳辐射更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____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，温度更高。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52411" y="5038226"/>
            <a:ext cx="554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t1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4390" y="305435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一、地球形状与气候</a:t>
            </a:r>
            <a:endParaRPr kumimoji="0" lang="zh-CN" altLang="en-US" sz="2800" b="1" i="0" u="none" strike="noStrike" kern="1200" cap="none" spc="100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5431" y="56969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直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954618" y="57007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大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730352" y="567312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强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23000">
              <a:schemeClr val="accent6">
                <a:lumMod val="50000"/>
              </a:schemeClr>
            </a:gs>
            <a:gs pos="69000">
              <a:schemeClr val="accent6">
                <a:lumMod val="50000"/>
              </a:schemeClr>
            </a:gs>
            <a:gs pos="97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卷形: 水平 25"/>
          <p:cNvSpPr/>
          <p:nvPr/>
        </p:nvSpPr>
        <p:spPr>
          <a:xfrm>
            <a:off x="624114" y="2472788"/>
            <a:ext cx="10192822" cy="1444585"/>
          </a:xfrm>
          <a:prstGeom prst="horizontalScroll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太阳高度越大，太阳辐射越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，温度越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____.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4200" y="275333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强</a:t>
            </a:r>
            <a:endParaRPr lang="zh-CN" alt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4390" y="305435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一、地球形状与气候</a:t>
            </a:r>
            <a:endParaRPr kumimoji="0" lang="zh-CN" altLang="en-US" sz="2800" b="1" i="0" u="none" strike="noStrike" kern="1200" cap="none" spc="100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079" y="1269146"/>
            <a:ext cx="2217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规律梳理：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4663" y="275333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</a:t>
            </a:r>
            <a:endParaRPr lang="zh-CN" alt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112644"/>
          <p:cNvSpPr txBox="1"/>
          <p:nvPr/>
        </p:nvSpPr>
        <p:spPr>
          <a:xfrm>
            <a:off x="609601" y="897255"/>
            <a:ext cx="539677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zh-CN" altLang="en-US" dirty="0"/>
              <a:t>巩固练习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一、地球形状与气候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0004" y="1454098"/>
            <a:ext cx="106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青岛的小明同学家里安装了太阳能热水器，在摆放集热板的时候，你认为哪种摆法更合理？你的理由是什么？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31090" y="2958149"/>
            <a:ext cx="6868511" cy="3615950"/>
            <a:chOff x="1124458" y="2822144"/>
            <a:chExt cx="7878385" cy="3615950"/>
          </a:xfrm>
        </p:grpSpPr>
        <p:sp>
          <p:nvSpPr>
            <p:cNvPr id="10" name="直角三角形 9"/>
            <p:cNvSpPr/>
            <p:nvPr/>
          </p:nvSpPr>
          <p:spPr>
            <a:xfrm>
              <a:off x="6040848" y="5881582"/>
              <a:ext cx="1025485" cy="472846"/>
            </a:xfrm>
            <a:prstGeom prst="rtTriangle">
              <a:avLst/>
            </a:prstGeom>
            <a:noFill/>
            <a:ln w="698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箭头: 上 21"/>
            <p:cNvSpPr/>
            <p:nvPr/>
          </p:nvSpPr>
          <p:spPr>
            <a:xfrm rot="12759195">
              <a:off x="2944769" y="2979763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3" name="箭头: 上 22"/>
            <p:cNvSpPr/>
            <p:nvPr/>
          </p:nvSpPr>
          <p:spPr>
            <a:xfrm rot="12759195">
              <a:off x="2517969" y="2919526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4" name="箭头: 上 23"/>
            <p:cNvSpPr/>
            <p:nvPr/>
          </p:nvSpPr>
          <p:spPr>
            <a:xfrm rot="12759195">
              <a:off x="2087562" y="2822144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rot="693742">
              <a:off x="1439398" y="4366946"/>
              <a:ext cx="2652547" cy="116525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24458" y="3787800"/>
              <a:ext cx="427082" cy="4619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834491" y="5232331"/>
              <a:ext cx="1215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00"/>
                  </a:solidFill>
                </a:rPr>
                <a:t>A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439945" y="5946513"/>
              <a:ext cx="427082" cy="4619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05770" y="5913352"/>
              <a:ext cx="1215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水箱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平行四边形 40"/>
            <p:cNvSpPr/>
            <p:nvPr/>
          </p:nvSpPr>
          <p:spPr>
            <a:xfrm flipV="1">
              <a:off x="3055638" y="6177499"/>
              <a:ext cx="1392582" cy="15755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386390" y="5976429"/>
              <a:ext cx="1697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集热板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305731" y="5913352"/>
              <a:ext cx="1697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支架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直角三角形 43"/>
            <p:cNvSpPr/>
            <p:nvPr/>
          </p:nvSpPr>
          <p:spPr>
            <a:xfrm>
              <a:off x="1354284" y="4279095"/>
              <a:ext cx="2730783" cy="472846"/>
            </a:xfrm>
            <a:prstGeom prst="rtTriangle">
              <a:avLst/>
            </a:prstGeom>
            <a:noFill/>
            <a:ln w="698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216" name="组合 9215"/>
          <p:cNvGrpSpPr/>
          <p:nvPr/>
        </p:nvGrpSpPr>
        <p:grpSpPr>
          <a:xfrm>
            <a:off x="3573313" y="2483372"/>
            <a:ext cx="2351873" cy="3268879"/>
            <a:chOff x="5083408" y="2312349"/>
            <a:chExt cx="2861888" cy="3268879"/>
          </a:xfrm>
        </p:grpSpPr>
        <p:sp>
          <p:nvSpPr>
            <p:cNvPr id="14" name="直角三角形 13"/>
            <p:cNvSpPr/>
            <p:nvPr/>
          </p:nvSpPr>
          <p:spPr>
            <a:xfrm>
              <a:off x="5304343" y="3437465"/>
              <a:ext cx="2528681" cy="1290162"/>
            </a:xfrm>
            <a:prstGeom prst="rtTriangle">
              <a:avLst/>
            </a:prstGeom>
            <a:noFill/>
            <a:ln w="698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箭头: 上 18"/>
            <p:cNvSpPr/>
            <p:nvPr/>
          </p:nvSpPr>
          <p:spPr>
            <a:xfrm rot="12759195">
              <a:off x="6411687" y="2312349"/>
              <a:ext cx="218036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0" name="箭头: 上 19"/>
            <p:cNvSpPr/>
            <p:nvPr/>
          </p:nvSpPr>
          <p:spPr>
            <a:xfrm rot="12759195">
              <a:off x="6880547" y="2583254"/>
              <a:ext cx="226655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1" name="箭头: 上 20"/>
            <p:cNvSpPr/>
            <p:nvPr/>
          </p:nvSpPr>
          <p:spPr>
            <a:xfrm rot="12759195">
              <a:off x="7309884" y="2818987"/>
              <a:ext cx="194537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083408" y="3023770"/>
              <a:ext cx="493223" cy="4619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/>
            <p:cNvSpPr/>
            <p:nvPr/>
          </p:nvSpPr>
          <p:spPr>
            <a:xfrm rot="1885945">
              <a:off x="5292749" y="3946508"/>
              <a:ext cx="2652547" cy="116525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24384" y="5119563"/>
              <a:ext cx="1215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00"/>
                  </a:solidFill>
                </a:rPr>
                <a:t>B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220" name="组合 9219"/>
          <p:cNvGrpSpPr/>
          <p:nvPr/>
        </p:nvGrpSpPr>
        <p:grpSpPr>
          <a:xfrm>
            <a:off x="6723244" y="2303308"/>
            <a:ext cx="1628423" cy="3506035"/>
            <a:chOff x="6640655" y="1909339"/>
            <a:chExt cx="1628423" cy="3506035"/>
          </a:xfrm>
        </p:grpSpPr>
        <p:sp>
          <p:nvSpPr>
            <p:cNvPr id="16" name="直角三角形 15"/>
            <p:cNvSpPr/>
            <p:nvPr/>
          </p:nvSpPr>
          <p:spPr>
            <a:xfrm>
              <a:off x="6817633" y="2873611"/>
              <a:ext cx="805023" cy="1589810"/>
            </a:xfrm>
            <a:prstGeom prst="rtTriangle">
              <a:avLst/>
            </a:prstGeom>
            <a:noFill/>
            <a:ln w="1111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箭头: 上 24"/>
            <p:cNvSpPr/>
            <p:nvPr/>
          </p:nvSpPr>
          <p:spPr>
            <a:xfrm rot="12759195">
              <a:off x="7884208" y="2597832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6" name="箭头: 上 25"/>
            <p:cNvSpPr/>
            <p:nvPr/>
          </p:nvSpPr>
          <p:spPr>
            <a:xfrm rot="12759195">
              <a:off x="7708566" y="2253585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27" name="箭头: 上 26"/>
            <p:cNvSpPr/>
            <p:nvPr/>
          </p:nvSpPr>
          <p:spPr>
            <a:xfrm rot="12759195">
              <a:off x="7561534" y="1909339"/>
              <a:ext cx="161902" cy="1444114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40655" y="2494776"/>
              <a:ext cx="427081" cy="4619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平行四边形 32"/>
            <p:cNvSpPr/>
            <p:nvPr/>
          </p:nvSpPr>
          <p:spPr>
            <a:xfrm rot="3769158">
              <a:off x="6472853" y="3686924"/>
              <a:ext cx="1810908" cy="89305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53342" y="4953709"/>
              <a:ext cx="1215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00"/>
                  </a:solidFill>
                </a:rPr>
                <a:t>C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221" name="组合 9220"/>
          <p:cNvGrpSpPr/>
          <p:nvPr/>
        </p:nvGrpSpPr>
        <p:grpSpPr>
          <a:xfrm>
            <a:off x="8560278" y="2464704"/>
            <a:ext cx="2516103" cy="3407677"/>
            <a:chOff x="8282086" y="2003578"/>
            <a:chExt cx="2516103" cy="3407677"/>
          </a:xfrm>
        </p:grpSpPr>
        <p:sp>
          <p:nvSpPr>
            <p:cNvPr id="9219" name="直角三角形 9218"/>
            <p:cNvSpPr/>
            <p:nvPr/>
          </p:nvSpPr>
          <p:spPr>
            <a:xfrm rot="16200000">
              <a:off x="8918856" y="2786531"/>
              <a:ext cx="1304007" cy="1979564"/>
            </a:xfrm>
            <a:prstGeom prst="rtTriangle">
              <a:avLst/>
            </a:prstGeom>
            <a:noFill/>
            <a:ln w="698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箭头: 上 48"/>
            <p:cNvSpPr/>
            <p:nvPr/>
          </p:nvSpPr>
          <p:spPr>
            <a:xfrm rot="12759195">
              <a:off x="9035563" y="2489084"/>
              <a:ext cx="175249" cy="1876268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50" name="箭头: 上 49"/>
            <p:cNvSpPr/>
            <p:nvPr/>
          </p:nvSpPr>
          <p:spPr>
            <a:xfrm rot="12759195">
              <a:off x="10292363" y="2003578"/>
              <a:ext cx="190724" cy="1506596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51" name="箭头: 上 50"/>
            <p:cNvSpPr/>
            <p:nvPr/>
          </p:nvSpPr>
          <p:spPr>
            <a:xfrm rot="12759195">
              <a:off x="9635201" y="2328341"/>
              <a:ext cx="181748" cy="1689052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rot="19671637">
              <a:off x="8282086" y="3737032"/>
              <a:ext cx="2333122" cy="785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0371108" y="2744656"/>
              <a:ext cx="427081" cy="4619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293122" y="4949590"/>
              <a:ext cx="1215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00"/>
                  </a:solidFill>
                </a:rPr>
                <a:t>D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9223" name="平行四边形 9222"/>
          <p:cNvSpPr/>
          <p:nvPr/>
        </p:nvSpPr>
        <p:spPr>
          <a:xfrm>
            <a:off x="259773" y="4912451"/>
            <a:ext cx="11118272" cy="262479"/>
          </a:xfrm>
          <a:prstGeom prst="parallelogram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2" name="椭圆 9221"/>
          <p:cNvSpPr/>
          <p:nvPr/>
        </p:nvSpPr>
        <p:spPr>
          <a:xfrm>
            <a:off x="3221182" y="2183080"/>
            <a:ext cx="3258560" cy="374649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9539" b="53286"/>
          <a:stretch>
            <a:fillRect/>
          </a:stretch>
        </p:blipFill>
        <p:spPr>
          <a:xfrm>
            <a:off x="990683" y="2666528"/>
            <a:ext cx="9346389" cy="130900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0982" y="1744524"/>
            <a:ext cx="7199410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(1)</a:t>
            </a:r>
            <a:r>
              <a:rPr lang="zh-CN" altLang="en-US" dirty="0">
                <a:solidFill>
                  <a:schemeClr val="bg1"/>
                </a:solidFill>
              </a:rPr>
              <a:t> 若地面为水平面，则各地太阳高度</a:t>
            </a:r>
            <a:r>
              <a:rPr lang="en-US" altLang="zh-CN" dirty="0">
                <a:solidFill>
                  <a:schemeClr val="bg1"/>
                </a:solidFill>
              </a:rPr>
              <a:t>______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818693" y="18379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</a:rPr>
              <a:t>相同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一、地球形状与气候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90683" y="912108"/>
            <a:ext cx="10662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思考探究：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球状表面对太阳高度的影响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5" b="11468"/>
          <a:stretch>
            <a:fillRect/>
          </a:stretch>
        </p:blipFill>
        <p:spPr>
          <a:xfrm>
            <a:off x="990683" y="4683966"/>
            <a:ext cx="9449599" cy="1509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5299767" y="3336109"/>
            <a:ext cx="6246972" cy="2270564"/>
            <a:chOff x="5078117" y="3483419"/>
            <a:chExt cx="6246972" cy="2185814"/>
          </a:xfrm>
          <a:solidFill>
            <a:schemeClr val="bg1"/>
          </a:solidFill>
        </p:grpSpPr>
        <p:sp>
          <p:nvSpPr>
            <p:cNvPr id="5" name="矩形 4"/>
            <p:cNvSpPr/>
            <p:nvPr/>
          </p:nvSpPr>
          <p:spPr>
            <a:xfrm>
              <a:off x="5078117" y="5177559"/>
              <a:ext cx="929882" cy="414804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向南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72449" y="4928512"/>
              <a:ext cx="1210479" cy="740721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太阳高度变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028233" y="4913646"/>
              <a:ext cx="1145931" cy="740721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太阳辐射变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" name="箭头: 下 7"/>
            <p:cNvSpPr/>
            <p:nvPr/>
          </p:nvSpPr>
          <p:spPr>
            <a:xfrm>
              <a:off x="5340695" y="4010563"/>
              <a:ext cx="220223" cy="977419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9" name="箭头: 下 28"/>
            <p:cNvSpPr/>
            <p:nvPr/>
          </p:nvSpPr>
          <p:spPr>
            <a:xfrm>
              <a:off x="8483059" y="3807635"/>
              <a:ext cx="220223" cy="977419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0" name="箭头: 下 29"/>
            <p:cNvSpPr/>
            <p:nvPr/>
          </p:nvSpPr>
          <p:spPr>
            <a:xfrm>
              <a:off x="6831962" y="3807635"/>
              <a:ext cx="220223" cy="977419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5" name="箭头: 五边形 34"/>
            <p:cNvSpPr/>
            <p:nvPr/>
          </p:nvSpPr>
          <p:spPr>
            <a:xfrm>
              <a:off x="7677249" y="5222514"/>
              <a:ext cx="374147" cy="185786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7" name="箭头: 五边形 46"/>
            <p:cNvSpPr/>
            <p:nvPr/>
          </p:nvSpPr>
          <p:spPr>
            <a:xfrm>
              <a:off x="6037007" y="5226632"/>
              <a:ext cx="399783" cy="185786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48949" y="5091472"/>
              <a:ext cx="1576140" cy="414804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气温变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6" name="箭头: 五边形 55"/>
            <p:cNvSpPr/>
            <p:nvPr/>
          </p:nvSpPr>
          <p:spPr>
            <a:xfrm>
              <a:off x="9181942" y="5209540"/>
              <a:ext cx="565769" cy="184670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8" name="箭头: 下 57"/>
            <p:cNvSpPr/>
            <p:nvPr/>
          </p:nvSpPr>
          <p:spPr>
            <a:xfrm>
              <a:off x="10753486" y="3483419"/>
              <a:ext cx="220223" cy="1540004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66568" y="1300806"/>
            <a:ext cx="6264897" cy="2128194"/>
            <a:chOff x="5048171" y="598975"/>
            <a:chExt cx="6264897" cy="2341955"/>
          </a:xfrm>
          <a:solidFill>
            <a:schemeClr val="bg1"/>
          </a:solidFill>
        </p:grpSpPr>
        <p:sp>
          <p:nvSpPr>
            <p:cNvPr id="4" name="矩形 3"/>
            <p:cNvSpPr/>
            <p:nvPr/>
          </p:nvSpPr>
          <p:spPr>
            <a:xfrm>
              <a:off x="6389856" y="598975"/>
              <a:ext cx="1279615" cy="84672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太阳高度变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48171" y="841776"/>
              <a:ext cx="929882" cy="474166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向北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023232" y="651375"/>
              <a:ext cx="1215378" cy="84672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太阳辐射变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" name="箭头: 上 6"/>
            <p:cNvSpPr/>
            <p:nvPr/>
          </p:nvSpPr>
          <p:spPr>
            <a:xfrm>
              <a:off x="5336206" y="1371922"/>
              <a:ext cx="220274" cy="1307087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" name="箭头: 上 26"/>
            <p:cNvSpPr/>
            <p:nvPr/>
          </p:nvSpPr>
          <p:spPr>
            <a:xfrm>
              <a:off x="6857653" y="1512696"/>
              <a:ext cx="220223" cy="1402844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8" name="箭头: 上 27"/>
            <p:cNvSpPr/>
            <p:nvPr/>
          </p:nvSpPr>
          <p:spPr>
            <a:xfrm>
              <a:off x="8473506" y="1475910"/>
              <a:ext cx="205562" cy="1412009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4" name="箭头: 五边形 33"/>
            <p:cNvSpPr/>
            <p:nvPr/>
          </p:nvSpPr>
          <p:spPr>
            <a:xfrm>
              <a:off x="7677249" y="944090"/>
              <a:ext cx="316374" cy="1823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6" name="箭头: 五边形 35"/>
            <p:cNvSpPr/>
            <p:nvPr/>
          </p:nvSpPr>
          <p:spPr>
            <a:xfrm>
              <a:off x="5994541" y="958884"/>
              <a:ext cx="399783" cy="185786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1" name="箭头: 五边形 50"/>
            <p:cNvSpPr/>
            <p:nvPr/>
          </p:nvSpPr>
          <p:spPr>
            <a:xfrm>
              <a:off x="9248925" y="940635"/>
              <a:ext cx="485328" cy="185786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9736928" y="766046"/>
              <a:ext cx="1576140" cy="474166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70C0"/>
                  </a:solidFill>
                  <a:latin typeface="+mn-ea"/>
                </a:rPr>
                <a:t>气温变</a:t>
              </a:r>
              <a:r>
                <a:rPr lang="en-US" altLang="zh-CN" sz="2200" dirty="0">
                  <a:solidFill>
                    <a:srgbClr val="0070C0"/>
                  </a:solidFill>
                  <a:latin typeface="+mn-ea"/>
                </a:rPr>
                <a:t>___</a:t>
              </a:r>
              <a:endParaRPr lang="zh-CN" altLang="en-US" sz="22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7" name="箭头: 上 56"/>
            <p:cNvSpPr/>
            <p:nvPr/>
          </p:nvSpPr>
          <p:spPr>
            <a:xfrm>
              <a:off x="10756739" y="1311818"/>
              <a:ext cx="220223" cy="1629112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13820" y="2823227"/>
            <a:ext cx="6239143" cy="1107996"/>
            <a:chOff x="5212919" y="2758732"/>
            <a:chExt cx="6239143" cy="1107996"/>
          </a:xfrm>
        </p:grpSpPr>
        <p:sp>
          <p:nvSpPr>
            <p:cNvPr id="3" name="矩形 2"/>
            <p:cNvSpPr/>
            <p:nvPr/>
          </p:nvSpPr>
          <p:spPr>
            <a:xfrm>
              <a:off x="5212919" y="2758732"/>
              <a:ext cx="558498" cy="110799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直射点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089600" y="2949026"/>
              <a:ext cx="1283928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太阳辐射最</a:t>
              </a:r>
              <a:r>
                <a:rPr lang="en-US" altLang="zh-CN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__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302267" y="2949026"/>
              <a:ext cx="1279615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太阳高度最</a:t>
              </a:r>
              <a:r>
                <a:rPr lang="en-US" altLang="zh-CN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__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箭头: 五边形 9"/>
            <p:cNvSpPr/>
            <p:nvPr/>
          </p:nvSpPr>
          <p:spPr>
            <a:xfrm>
              <a:off x="5794549" y="3244390"/>
              <a:ext cx="478725" cy="120115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箭头: 五边形 32"/>
            <p:cNvSpPr/>
            <p:nvPr/>
          </p:nvSpPr>
          <p:spPr>
            <a:xfrm>
              <a:off x="7630155" y="3271613"/>
              <a:ext cx="482577" cy="161841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875922" y="3097295"/>
              <a:ext cx="1576140" cy="4308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气温最</a:t>
              </a:r>
              <a:r>
                <a:rPr lang="en-US" altLang="zh-CN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__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箭头: 五边形 58"/>
            <p:cNvSpPr/>
            <p:nvPr/>
          </p:nvSpPr>
          <p:spPr>
            <a:xfrm>
              <a:off x="9421801" y="3247668"/>
              <a:ext cx="475013" cy="185786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一、地球形状与气候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7285386" y="1431260"/>
            <a:ext cx="4111218" cy="684835"/>
            <a:chOff x="7133832" y="773665"/>
            <a:chExt cx="4111218" cy="684835"/>
          </a:xfrm>
        </p:grpSpPr>
        <p:sp>
          <p:nvSpPr>
            <p:cNvPr id="38" name="文本框 37"/>
            <p:cNvSpPr txBox="1"/>
            <p:nvPr/>
          </p:nvSpPr>
          <p:spPr>
            <a:xfrm>
              <a:off x="8773912" y="1027613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弱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33832" y="941091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小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770037" y="773665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低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78777" y="3120664"/>
            <a:ext cx="4318943" cy="648139"/>
            <a:chOff x="7077876" y="3056169"/>
            <a:chExt cx="4318943" cy="648139"/>
          </a:xfrm>
        </p:grpSpPr>
        <p:sp>
          <p:nvSpPr>
            <p:cNvPr id="11" name="文本框 10"/>
            <p:cNvSpPr txBox="1"/>
            <p:nvPr/>
          </p:nvSpPr>
          <p:spPr>
            <a:xfrm>
              <a:off x="8841717" y="3273421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强</a:t>
              </a:r>
              <a:endParaRPr lang="zh-CN" altLang="en-US" sz="2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077876" y="3256225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大</a:t>
              </a:r>
              <a:endParaRPr lang="zh-CN" altLang="en-US" sz="2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921806" y="3056169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高</a:t>
              </a:r>
              <a:endParaRPr lang="zh-CN" altLang="en-US" sz="2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19325" y="4974754"/>
            <a:ext cx="3988515" cy="615552"/>
            <a:chOff x="7230811" y="5068564"/>
            <a:chExt cx="3988515" cy="615552"/>
          </a:xfrm>
        </p:grpSpPr>
        <p:sp>
          <p:nvSpPr>
            <p:cNvPr id="41" name="文本框 40"/>
            <p:cNvSpPr txBox="1"/>
            <p:nvPr/>
          </p:nvSpPr>
          <p:spPr>
            <a:xfrm>
              <a:off x="7230811" y="5222966"/>
              <a:ext cx="43866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小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717439" y="5253229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弱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744313" y="5068564"/>
              <a:ext cx="4750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低</a:t>
              </a:r>
              <a:endPara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对话气泡: 圆角矩形 1"/>
          <p:cNvSpPr/>
          <p:nvPr/>
        </p:nvSpPr>
        <p:spPr>
          <a:xfrm>
            <a:off x="6420041" y="267326"/>
            <a:ext cx="4440495" cy="642871"/>
          </a:xfrm>
          <a:prstGeom prst="wedgeRoundRectCallout">
            <a:avLst>
              <a:gd name="adj1" fmla="val -83079"/>
              <a:gd name="adj2" fmla="val 17813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）地球表面为球形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48905" y="1216052"/>
            <a:ext cx="5067671" cy="4310770"/>
            <a:chOff x="9089" y="1531"/>
            <a:chExt cx="7981" cy="6789"/>
          </a:xfrm>
        </p:grpSpPr>
        <p:grpSp>
          <p:nvGrpSpPr>
            <p:cNvPr id="65" name="组合 64"/>
            <p:cNvGrpSpPr/>
            <p:nvPr/>
          </p:nvGrpSpPr>
          <p:grpSpPr>
            <a:xfrm>
              <a:off x="9107" y="1531"/>
              <a:ext cx="5451" cy="6789"/>
              <a:chOff x="2575861" y="1156137"/>
              <a:chExt cx="3461656" cy="4310770"/>
            </a:xfrm>
          </p:grpSpPr>
          <p:sp>
            <p:nvSpPr>
              <p:cNvPr id="95" name="椭圆 94"/>
              <p:cNvSpPr/>
              <p:nvPr/>
            </p:nvSpPr>
            <p:spPr>
              <a:xfrm rot="3048662">
                <a:off x="2575861" y="1648304"/>
                <a:ext cx="3461656" cy="3461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charset="-122"/>
                </a:endParaRPr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 rot="3048662" flipV="1">
                <a:off x="3875981" y="1277131"/>
                <a:ext cx="875754" cy="10746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rot="3048662" flipV="1">
                <a:off x="3302494" y="1552590"/>
                <a:ext cx="2023824" cy="248334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03" idx="1"/>
              </p:cNvCxnSpPr>
              <p:nvPr/>
            </p:nvCxnSpPr>
            <p:spPr>
              <a:xfrm flipH="1">
                <a:off x="4289526" y="1240327"/>
                <a:ext cx="19910" cy="42265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V="1">
                <a:off x="2596033" y="3368132"/>
                <a:ext cx="3414270" cy="61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弧形 99"/>
              <p:cNvSpPr/>
              <p:nvPr/>
            </p:nvSpPr>
            <p:spPr>
              <a:xfrm rot="5410719">
                <a:off x="2568670" y="2740411"/>
                <a:ext cx="3441969" cy="1280584"/>
              </a:xfrm>
              <a:prstGeom prst="arc">
                <a:avLst>
                  <a:gd name="adj1" fmla="val 4079"/>
                  <a:gd name="adj2" fmla="val 21579129"/>
                </a:avLst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charset="-122"/>
                </a:endParaRPr>
              </a:p>
            </p:txBody>
          </p:sp>
          <p:sp>
            <p:nvSpPr>
              <p:cNvPr id="101" name="弧形 100"/>
              <p:cNvSpPr/>
              <p:nvPr/>
            </p:nvSpPr>
            <p:spPr>
              <a:xfrm rot="5397874">
                <a:off x="2567720" y="2138162"/>
                <a:ext cx="3441969" cy="2481234"/>
              </a:xfrm>
              <a:prstGeom prst="arc">
                <a:avLst>
                  <a:gd name="adj1" fmla="val 86535"/>
                  <a:gd name="adj2" fmla="val 21596085"/>
                </a:avLst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charset="-122"/>
                </a:endParaRPr>
              </a:p>
            </p:txBody>
          </p:sp>
          <p:cxnSp>
            <p:nvCxnSpPr>
              <p:cNvPr id="102" name="直接连接符 101"/>
              <p:cNvCxnSpPr/>
              <p:nvPr/>
            </p:nvCxnSpPr>
            <p:spPr>
              <a:xfrm rot="3048662" flipV="1">
                <a:off x="3294454" y="2711016"/>
                <a:ext cx="2018070" cy="247628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弧形 102"/>
              <p:cNvSpPr/>
              <p:nvPr/>
            </p:nvSpPr>
            <p:spPr>
              <a:xfrm rot="5384172">
                <a:off x="4225246" y="957773"/>
                <a:ext cx="168380" cy="565108"/>
              </a:xfrm>
              <a:prstGeom prst="arc">
                <a:avLst>
                  <a:gd name="adj1" fmla="val 11715791"/>
                  <a:gd name="adj2" fmla="val 5524160"/>
                </a:avLst>
              </a:prstGeom>
              <a:ln w="12700">
                <a:gradFill flip="none" rotWithShape="1">
                  <a:gsLst>
                    <a:gs pos="0">
                      <a:srgbClr val="FFC514"/>
                    </a:gs>
                    <a:gs pos="100000">
                      <a:srgbClr val="FCF9C3"/>
                    </a:gs>
                  </a:gsLst>
                  <a:lin ang="8100000" scaled="1"/>
                  <a:tileRect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charset="-122"/>
                </a:endParaRPr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 rot="3048662" flipV="1">
                <a:off x="3890047" y="4420561"/>
                <a:ext cx="875754" cy="10746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饼形 84"/>
            <p:cNvSpPr/>
            <p:nvPr/>
          </p:nvSpPr>
          <p:spPr>
            <a:xfrm>
              <a:off x="9090" y="2287"/>
              <a:ext cx="5451" cy="5451"/>
            </a:xfrm>
            <a:prstGeom prst="pie">
              <a:avLst>
                <a:gd name="adj1" fmla="val 5408122"/>
                <a:gd name="adj2" fmla="val 1621695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>
              <a:off x="9089" y="2294"/>
              <a:ext cx="5471" cy="5457"/>
            </a:xfrm>
            <a:prstGeom prst="arc">
              <a:avLst>
                <a:gd name="adj1" fmla="val 16248705"/>
                <a:gd name="adj2" fmla="val 5414760"/>
              </a:avLst>
            </a:prstGeom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11554" y="1837"/>
              <a:ext cx="609" cy="6457"/>
              <a:chOff x="3276152" y="1162314"/>
              <a:chExt cx="386734" cy="4100387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90591" y="1162314"/>
                <a:ext cx="372295" cy="369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highlight>
                      <a:srgbClr val="FFFF00"/>
                    </a:highlight>
                    <a:ea typeface="微软雅黑" panose="020B0503020204020204" charset="-122"/>
                  </a:rPr>
                  <a:t>N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ea typeface="微软雅黑" panose="020B0503020204020204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76152" y="4893334"/>
                <a:ext cx="317748" cy="36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highlight>
                      <a:srgbClr val="FFFF00"/>
                    </a:highlight>
                    <a:ea typeface="微软雅黑" panose="020B0503020204020204" charset="-122"/>
                  </a:rPr>
                  <a:t>S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ea typeface="微软雅黑" panose="020B0503020204020204" charset="-122"/>
                </a:endParaRPr>
              </a:p>
            </p:txBody>
          </p:sp>
        </p:grpSp>
        <p:cxnSp>
          <p:nvCxnSpPr>
            <p:cNvPr id="77" name="直接箭头连接符 76"/>
            <p:cNvCxnSpPr/>
            <p:nvPr/>
          </p:nvCxnSpPr>
          <p:spPr>
            <a:xfrm flipH="1">
              <a:off x="14588" y="4992"/>
              <a:ext cx="2482" cy="0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FFC000"/>
                  </a:gs>
                  <a:gs pos="98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>
              <a:off x="11837" y="7758"/>
              <a:ext cx="3280" cy="0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FFC000"/>
                  </a:gs>
                  <a:gs pos="98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H="1">
              <a:off x="13966" y="3293"/>
              <a:ext cx="2643" cy="0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FFC000"/>
                  </a:gs>
                  <a:gs pos="98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H="1">
              <a:off x="11806" y="2294"/>
              <a:ext cx="3099" cy="0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FFC000"/>
                  </a:gs>
                  <a:gs pos="98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H="1">
              <a:off x="14142" y="6581"/>
              <a:ext cx="2747" cy="0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FFC000"/>
                  </a:gs>
                  <a:gs pos="98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3790" y="3047"/>
              <a:ext cx="448" cy="59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4573" y="4641"/>
              <a:ext cx="14" cy="75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13966" y="6189"/>
              <a:ext cx="375" cy="63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弧形 87"/>
            <p:cNvSpPr/>
            <p:nvPr/>
          </p:nvSpPr>
          <p:spPr>
            <a:xfrm rot="3180000">
              <a:off x="13959" y="3207"/>
              <a:ext cx="179" cy="465"/>
            </a:xfrm>
            <a:prstGeom prst="arc">
              <a:avLst>
                <a:gd name="adj1" fmla="val 16200000"/>
                <a:gd name="adj2" fmla="val 2135953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FF00"/>
                </a:highlight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 rot="16200000">
              <a:off x="14629" y="5007"/>
              <a:ext cx="120" cy="138"/>
              <a:chOff x="16916" y="4074"/>
              <a:chExt cx="291" cy="322"/>
            </a:xfrm>
          </p:grpSpPr>
          <p:cxnSp>
            <p:nvCxnSpPr>
              <p:cNvPr id="91" name="直接连接符 90"/>
              <p:cNvCxnSpPr/>
              <p:nvPr/>
            </p:nvCxnSpPr>
            <p:spPr>
              <a:xfrm>
                <a:off x="16931" y="4074"/>
                <a:ext cx="15" cy="322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6916" y="4396"/>
                <a:ext cx="291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弧形 89"/>
            <p:cNvSpPr/>
            <p:nvPr/>
          </p:nvSpPr>
          <p:spPr>
            <a:xfrm rot="20640000">
              <a:off x="14217" y="6386"/>
              <a:ext cx="179" cy="465"/>
            </a:xfrm>
            <a:prstGeom prst="arc">
              <a:avLst>
                <a:gd name="adj1" fmla="val 16200000"/>
                <a:gd name="adj2" fmla="val 2135953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FF00"/>
                </a:highlight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" b="6346"/>
          <a:stretch>
            <a:fillRect/>
          </a:stretch>
        </p:blipFill>
        <p:spPr>
          <a:xfrm>
            <a:off x="-23420" y="-4762"/>
            <a:ext cx="1223884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29558" y="43893"/>
            <a:ext cx="12219065" cy="6866861"/>
            <a:chOff x="-8311230" y="-1356548"/>
            <a:chExt cx="12219065" cy="6866861"/>
          </a:xfrm>
        </p:grpSpPr>
        <p:pic>
          <p:nvPicPr>
            <p:cNvPr id="12" name="图片 11" descr="一群大象在河边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1230" y="-1347687"/>
              <a:ext cx="12219065" cy="6858000"/>
            </a:xfrm>
            <a:prstGeom prst="rect">
              <a:avLst/>
            </a:prstGeom>
          </p:spPr>
        </p:pic>
        <p:pic>
          <p:nvPicPr>
            <p:cNvPr id="13" name="图片 12" descr="森林里的猴子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86831" y="-1356548"/>
              <a:ext cx="4572000" cy="6858000"/>
            </a:xfrm>
            <a:prstGeom prst="rect">
              <a:avLst/>
            </a:prstGeom>
          </p:spPr>
        </p:pic>
      </p:grpSp>
      <p:pic>
        <p:nvPicPr>
          <p:cNvPr id="25" name="图片 24" descr="雪地远处有雪山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62" y="-10041"/>
            <a:ext cx="12219065" cy="6858000"/>
          </a:xfrm>
          <a:prstGeom prst="rect">
            <a:avLst/>
          </a:prstGeom>
        </p:spPr>
      </p:pic>
      <p:pic>
        <p:nvPicPr>
          <p:cNvPr id="15" name="图片 14" descr="白色的熊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66" y="-8878"/>
            <a:ext cx="12219065" cy="6858000"/>
          </a:xfrm>
          <a:prstGeom prst="rect">
            <a:avLst/>
          </a:prstGeom>
        </p:spPr>
      </p:pic>
      <p:pic>
        <p:nvPicPr>
          <p:cNvPr id="50" name="图片 49" descr="雪山的风景照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" y="18717"/>
            <a:ext cx="12279553" cy="6858000"/>
          </a:xfrm>
          <a:prstGeom prst="rect">
            <a:avLst/>
          </a:prstGeom>
        </p:spPr>
      </p:pic>
      <p:pic>
        <p:nvPicPr>
          <p:cNvPr id="17" name="图片 16" descr="白色的企鹅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" y="-44078"/>
            <a:ext cx="122190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23000">
              <a:schemeClr val="accent6">
                <a:lumMod val="50000"/>
              </a:schemeClr>
            </a:gs>
            <a:gs pos="69000">
              <a:schemeClr val="accent6">
                <a:lumMod val="50000"/>
              </a:schemeClr>
            </a:gs>
            <a:gs pos="97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卷形: 水平 25"/>
          <p:cNvSpPr/>
          <p:nvPr/>
        </p:nvSpPr>
        <p:spPr>
          <a:xfrm>
            <a:off x="1214663" y="2415466"/>
            <a:ext cx="10499541" cy="2559627"/>
          </a:xfrm>
          <a:prstGeom prst="horizontalScroll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直射赤道时，随纬度增高，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太阳高度变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，太阳辐射变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，气温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390" y="305435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一、地球形状与气候</a:t>
            </a:r>
            <a:endParaRPr kumimoji="0" lang="zh-CN" altLang="en-US" sz="2800" b="1" i="0" u="none" strike="noStrike" kern="1200" cap="none" spc="100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68623" y="3851816"/>
            <a:ext cx="6414198" cy="650047"/>
            <a:chOff x="4994106" y="3851816"/>
            <a:chExt cx="6414198" cy="650047"/>
          </a:xfrm>
        </p:grpSpPr>
        <p:sp>
          <p:nvSpPr>
            <p:cNvPr id="2" name="矩形 1"/>
            <p:cNvSpPr/>
            <p:nvPr/>
          </p:nvSpPr>
          <p:spPr>
            <a:xfrm>
              <a:off x="8338566" y="385181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弱</a:t>
              </a:r>
              <a:endParaRPr lang="zh-CN" altLang="en-US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994106" y="3851817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小</a:t>
              </a:r>
              <a:endParaRPr lang="zh-CN" altLang="en-US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300308" y="3855532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降低</a:t>
              </a:r>
              <a:endParaRPr lang="zh-CN" altLang="en-US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14664" y="1329673"/>
            <a:ext cx="2846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5505" y="1535683"/>
            <a:ext cx="569825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根据太阳照射示意图判断，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r>
              <a:rPr lang="zh-CN" altLang="en-US" sz="2400" dirty="0">
                <a:solidFill>
                  <a:schemeClr val="bg1"/>
                </a:solidFill>
              </a:rPr>
              <a:t>两地，气温较高的应是 </a:t>
            </a:r>
            <a:r>
              <a:rPr lang="en-US" altLang="zh-CN" sz="2400" dirty="0">
                <a:solidFill>
                  <a:schemeClr val="bg1"/>
                </a:solidFill>
              </a:rPr>
              <a:t>____</a:t>
            </a:r>
            <a:r>
              <a:rPr lang="zh-CN" altLang="en-US" sz="2400" dirty="0">
                <a:solidFill>
                  <a:schemeClr val="bg1"/>
                </a:solidFill>
              </a:rPr>
              <a:t>地。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你的判断依据是：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___________________________________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6" descr="阳光照射到球面上的示意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897255"/>
            <a:ext cx="5007610" cy="4289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grpSp>
        <p:nvGrpSpPr>
          <p:cNvPr id="7" name="组合 6"/>
          <p:cNvGrpSpPr/>
          <p:nvPr/>
        </p:nvGrpSpPr>
        <p:grpSpPr>
          <a:xfrm>
            <a:off x="-181115" y="2174111"/>
            <a:ext cx="6107783" cy="1454944"/>
            <a:chOff x="-390242" y="3601351"/>
            <a:chExt cx="6107783" cy="1454944"/>
          </a:xfrm>
        </p:grpSpPr>
        <p:sp>
          <p:nvSpPr>
            <p:cNvPr id="3" name="矩形 2"/>
            <p:cNvSpPr/>
            <p:nvPr/>
          </p:nvSpPr>
          <p:spPr>
            <a:xfrm>
              <a:off x="-390242" y="4656185"/>
              <a:ext cx="610778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该地太阳高度大，太阳辐射强，气温高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07085" y="3601351"/>
              <a:ext cx="8207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zh-CN" altLang="en-US" sz="24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74390" y="320382"/>
            <a:ext cx="5396774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一、地球形状与气候</a:t>
            </a:r>
            <a:endParaRPr lang="zh-CN" altLang="en-US" dirty="0"/>
          </a:p>
        </p:txBody>
      </p:sp>
      <p:sp>
        <p:nvSpPr>
          <p:cNvPr id="12" name="文本框 112644"/>
          <p:cNvSpPr txBox="1"/>
          <p:nvPr/>
        </p:nvSpPr>
        <p:spPr>
          <a:xfrm>
            <a:off x="609601" y="897255"/>
            <a:ext cx="539677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zh-CN" altLang="en-US" dirty="0"/>
              <a:t>巩固练习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03644" y="620559"/>
            <a:ext cx="10021455" cy="5343236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97800" y="3682896"/>
            <a:ext cx="363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b="1">
                <a:solidFill>
                  <a:schemeClr val="bg1"/>
                </a:solidFill>
              </a:rPr>
              <a:t>02</a:t>
            </a:r>
            <a:endParaRPr lang="zh-CN" altLang="en-US" sz="16000" b="1">
              <a:solidFill>
                <a:schemeClr val="bg1"/>
              </a:solidFill>
            </a:endParaRPr>
          </a:p>
        </p:txBody>
      </p:sp>
      <p:sp useBgFill="1">
        <p:nvSpPr>
          <p:cNvPr id="8" name="文本框 7"/>
          <p:cNvSpPr txBox="1"/>
          <p:nvPr/>
        </p:nvSpPr>
        <p:spPr>
          <a:xfrm>
            <a:off x="6238568" y="4698558"/>
            <a:ext cx="595343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二、地球运动与气候</a:t>
            </a:r>
            <a:endParaRPr lang="zh-CN" altLang="en-US" sz="2800" b="1" spc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81931" y="1001786"/>
            <a:ext cx="5479121" cy="4884183"/>
            <a:chOff x="7579584" y="393388"/>
            <a:chExt cx="3283186" cy="4884183"/>
          </a:xfrm>
        </p:grpSpPr>
        <p:sp>
          <p:nvSpPr>
            <p:cNvPr id="50" name="矩形 49"/>
            <p:cNvSpPr/>
            <p:nvPr/>
          </p:nvSpPr>
          <p:spPr>
            <a:xfrm>
              <a:off x="8397053" y="1467409"/>
              <a:ext cx="1818011" cy="195521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0000"/>
              </a:solidFill>
            </a:ln>
          </p:spPr>
          <p:txBody>
            <a:bodyPr wrap="square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旋转中心</a:t>
              </a: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_____</a:t>
              </a:r>
              <a:endPara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方向</a:t>
              </a: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_________</a:t>
              </a:r>
              <a:endPara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周期</a:t>
              </a: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_________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8741487" y="393388"/>
              <a:ext cx="1166710" cy="662554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0000"/>
              </a:solidFill>
            </a:ln>
          </p:spPr>
          <p:txBody>
            <a:bodyPr wrap="square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地球自转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9584" y="3956626"/>
              <a:ext cx="1620957" cy="1308884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0000"/>
              </a:solidFill>
            </a:ln>
          </p:spPr>
          <p:txBody>
            <a:bodyPr wrap="square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_________</a:t>
              </a: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现象</a:t>
              </a:r>
              <a:endPara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箭头: 下 52"/>
            <p:cNvSpPr/>
            <p:nvPr/>
          </p:nvSpPr>
          <p:spPr>
            <a:xfrm>
              <a:off x="9519617" y="3446039"/>
              <a:ext cx="376126" cy="5486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2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241813" y="3968687"/>
              <a:ext cx="1620957" cy="1308884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0000"/>
              </a:solidFill>
            </a:ln>
          </p:spPr>
          <p:txBody>
            <a:bodyPr wrap="square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日月星辰</a:t>
              </a:r>
              <a:endPara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_________</a:t>
              </a: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现象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箭头: 下 54"/>
            <p:cNvSpPr/>
            <p:nvPr/>
          </p:nvSpPr>
          <p:spPr>
            <a:xfrm>
              <a:off x="9006233" y="1062510"/>
              <a:ext cx="539775" cy="40489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2"/>
                </a:solidFill>
              </a:endParaRPr>
            </a:p>
          </p:txBody>
        </p:sp>
        <p:sp>
          <p:nvSpPr>
            <p:cNvPr id="62" name="箭头: 下 61"/>
            <p:cNvSpPr/>
            <p:nvPr/>
          </p:nvSpPr>
          <p:spPr>
            <a:xfrm>
              <a:off x="8774871" y="3431483"/>
              <a:ext cx="376126" cy="5006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2"/>
                </a:solidFill>
              </a:endParaRPr>
            </a:p>
          </p:txBody>
        </p:sp>
      </p:grpSp>
      <p:pic>
        <p:nvPicPr>
          <p:cNvPr id="106540" name="Picture 44" descr="earth_run_0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716">
            <a:off x="441220" y="1926754"/>
            <a:ext cx="4752975" cy="35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41" name="Group 45"/>
          <p:cNvGrpSpPr/>
          <p:nvPr/>
        </p:nvGrpSpPr>
        <p:grpSpPr bwMode="auto">
          <a:xfrm>
            <a:off x="2567868" y="2212175"/>
            <a:ext cx="2856123" cy="3144838"/>
            <a:chOff x="843" y="1384"/>
            <a:chExt cx="3988" cy="1981"/>
          </a:xfrm>
        </p:grpSpPr>
        <p:sp>
          <p:nvSpPr>
            <p:cNvPr id="106542" name="Line 46"/>
            <p:cNvSpPr>
              <a:spLocks noChangeShapeType="1"/>
            </p:cNvSpPr>
            <p:nvPr/>
          </p:nvSpPr>
          <p:spPr bwMode="auto">
            <a:xfrm flipH="1" flipV="1">
              <a:off x="843" y="1384"/>
              <a:ext cx="3988" cy="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3" name="Line 47"/>
            <p:cNvSpPr>
              <a:spLocks noChangeShapeType="1"/>
            </p:cNvSpPr>
            <p:nvPr/>
          </p:nvSpPr>
          <p:spPr bwMode="auto">
            <a:xfrm flipH="1">
              <a:off x="1389" y="3340"/>
              <a:ext cx="3442" cy="2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4" name="Line 48"/>
            <p:cNvSpPr>
              <a:spLocks noChangeShapeType="1"/>
            </p:cNvSpPr>
            <p:nvPr/>
          </p:nvSpPr>
          <p:spPr bwMode="auto">
            <a:xfrm flipH="1">
              <a:off x="2934" y="1797"/>
              <a:ext cx="1897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5" name="Line 49"/>
            <p:cNvSpPr>
              <a:spLocks noChangeShapeType="1"/>
            </p:cNvSpPr>
            <p:nvPr/>
          </p:nvSpPr>
          <p:spPr bwMode="auto">
            <a:xfrm flipH="1">
              <a:off x="3107" y="2932"/>
              <a:ext cx="1724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6" name="Line 50"/>
            <p:cNvSpPr>
              <a:spLocks noChangeShapeType="1"/>
            </p:cNvSpPr>
            <p:nvPr/>
          </p:nvSpPr>
          <p:spPr bwMode="auto">
            <a:xfrm flipH="1">
              <a:off x="3288" y="2387"/>
              <a:ext cx="1543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550" name="Rectangle 54"/>
          <p:cNvSpPr>
            <a:spLocks noChangeArrowheads="1"/>
          </p:cNvSpPr>
          <p:nvPr/>
        </p:nvSpPr>
        <p:spPr bwMode="auto">
          <a:xfrm rot="21146689">
            <a:off x="763778" y="2010057"/>
            <a:ext cx="2004297" cy="3634241"/>
          </a:xfrm>
          <a:prstGeom prst="rect">
            <a:avLst/>
          </a:prstGeom>
          <a:solidFill>
            <a:srgbClr val="000000">
              <a:alpha val="74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06551" name="Line 55"/>
          <p:cNvSpPr>
            <a:spLocks noChangeShapeType="1"/>
          </p:cNvSpPr>
          <p:nvPr/>
        </p:nvSpPr>
        <p:spPr bwMode="auto">
          <a:xfrm>
            <a:off x="2568034" y="2255599"/>
            <a:ext cx="430258" cy="308157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5423991" y="2919236"/>
            <a:ext cx="54534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太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阳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光</a:t>
            </a:r>
            <a:endParaRPr lang="en-US" altLang="zh-CN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线</a:t>
            </a:r>
            <a:endParaRPr lang="en-US" altLang="zh-CN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8291" y="3403642"/>
            <a:ext cx="110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白昼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63613" y="3435106"/>
            <a:ext cx="86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AD2FF"/>
                </a:solidFill>
              </a:rPr>
              <a:t>黑夜</a:t>
            </a:r>
            <a:endParaRPr lang="zh-CN" altLang="en-US" sz="2400" dirty="0">
              <a:solidFill>
                <a:srgbClr val="CAD2FF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247010" y="2209577"/>
            <a:ext cx="4368440" cy="3638713"/>
            <a:chOff x="6657331" y="1557239"/>
            <a:chExt cx="4368440" cy="3638713"/>
          </a:xfrm>
        </p:grpSpPr>
        <p:sp>
          <p:nvSpPr>
            <p:cNvPr id="57" name="矩形 56"/>
            <p:cNvSpPr/>
            <p:nvPr/>
          </p:nvSpPr>
          <p:spPr>
            <a:xfrm>
              <a:off x="9628315" y="1557239"/>
              <a:ext cx="1038503" cy="52322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</a:rPr>
                <a:t>地轴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657331" y="4061493"/>
              <a:ext cx="1620957" cy="523220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</a:rPr>
                <a:t>昼夜更替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9404814" y="4672732"/>
              <a:ext cx="1620957" cy="523220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</a:rPr>
                <a:t>东升西落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963427" y="2185827"/>
              <a:ext cx="1620958" cy="523220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</a:rPr>
                <a:t>自西向东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211443" y="2848435"/>
              <a:ext cx="902812" cy="523220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</a:rPr>
                <a:t>一天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622818" y="523243"/>
            <a:ext cx="5934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思考探究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: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、地球自转的特征及意义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21986" y="2497976"/>
            <a:ext cx="6333924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还有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brightnessContrast contrast="-4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84" y="1001979"/>
            <a:ext cx="7341031" cy="29508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995" y="306518"/>
            <a:ext cx="107823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、早中晚时间段太阳高度变化规律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245" y="4374162"/>
            <a:ext cx="1151103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同一地点，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早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晨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中午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傍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晚三个时间段中，气温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较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高的是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______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，此时太阳高度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___</a:t>
            </a:r>
            <a:r>
              <a:rPr lang="zh-CN" altLang="zh-CN" sz="24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63857" y="4462248"/>
            <a:ext cx="3938088" cy="494094"/>
            <a:chOff x="8487707" y="5423578"/>
            <a:chExt cx="3938088" cy="494094"/>
          </a:xfrm>
          <a:noFill/>
        </p:grpSpPr>
        <p:sp>
          <p:nvSpPr>
            <p:cNvPr id="6" name="文本框 5"/>
            <p:cNvSpPr txBox="1"/>
            <p:nvPr/>
          </p:nvSpPr>
          <p:spPr>
            <a:xfrm>
              <a:off x="8487707" y="5456007"/>
              <a:ext cx="100965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中午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16145" y="5423578"/>
              <a:ext cx="100965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大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354475" y="30800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晚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88250" y="9712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中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22026" y="3064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早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5039" y="5217424"/>
            <a:ext cx="968944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一天中，中午</a:t>
            </a:r>
            <a:r>
              <a:rPr lang="en-US" altLang="zh-CN" sz="28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点时太阳高度最大</a:t>
            </a:r>
            <a:r>
              <a:rPr lang="en-US" altLang="zh-CN" sz="28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正午太阳高度</a:t>
            </a:r>
            <a:endParaRPr lang="zh-CN" altLang="en-US" sz="2800" b="1" dirty="0">
              <a:solidFill>
                <a:srgbClr val="FF0000"/>
              </a:solidFill>
              <a:latin typeface="+mj-lt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 bwMode="auto">
          <a:xfrm>
            <a:off x="6113685" y="5074651"/>
            <a:ext cx="287338" cy="287338"/>
            <a:chOff x="8172400" y="2348880"/>
            <a:chExt cx="288032" cy="288032"/>
          </a:xfrm>
        </p:grpSpPr>
        <p:sp>
          <p:nvSpPr>
            <p:cNvPr id="18" name="椭圆 17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244011" y="2420491"/>
              <a:ext cx="144811" cy="1448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0" name="Picture 2" descr="http://imgsrc.baidu.com/forum/pic/item/9ad836d30f444d493af3cfba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40" y="2950969"/>
            <a:ext cx="1425575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2858108" y="2049085"/>
            <a:ext cx="6859155" cy="3148445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alpha val="32000"/>
                  </a:schemeClr>
                </a:gs>
                <a:gs pos="100000">
                  <a:schemeClr val="bg1">
                    <a:alpha val="76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 bwMode="auto">
          <a:xfrm>
            <a:off x="9573594" y="3623275"/>
            <a:ext cx="287338" cy="287337"/>
            <a:chOff x="8172400" y="2348880"/>
            <a:chExt cx="288032" cy="288032"/>
          </a:xfrm>
        </p:grpSpPr>
        <p:sp>
          <p:nvSpPr>
            <p:cNvPr id="30" name="椭圆 29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244011" y="2420490"/>
              <a:ext cx="144811" cy="1448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084900" y="1884562"/>
            <a:ext cx="288925" cy="287337"/>
            <a:chOff x="8172400" y="2348880"/>
            <a:chExt cx="288032" cy="288032"/>
          </a:xfrm>
        </p:grpSpPr>
        <p:sp>
          <p:nvSpPr>
            <p:cNvPr id="33" name="椭圆 32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245199" y="2420490"/>
              <a:ext cx="144016" cy="1448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715664" y="3493011"/>
            <a:ext cx="288925" cy="287338"/>
            <a:chOff x="8172400" y="2348880"/>
            <a:chExt cx="288032" cy="288032"/>
          </a:xfrm>
        </p:grpSpPr>
        <p:sp>
          <p:nvSpPr>
            <p:cNvPr id="36" name="椭圆 35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8245199" y="2420491"/>
              <a:ext cx="144016" cy="1448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 rot="1071957">
            <a:off x="5955686" y="4867248"/>
            <a:ext cx="494850" cy="773787"/>
            <a:chOff x="1259632" y="3645024"/>
            <a:chExt cx="633650" cy="100811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634052" y="3645024"/>
              <a:ext cx="0" cy="1008112"/>
            </a:xfrm>
            <a:prstGeom prst="line">
              <a:avLst/>
            </a:prstGeom>
            <a:ln>
              <a:solidFill>
                <a:srgbClr val="FFFF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59632" y="3777810"/>
              <a:ext cx="633650" cy="636313"/>
            </a:xfrm>
            <a:prstGeom prst="ellipse">
              <a:avLst/>
            </a:prstGeom>
          </p:spPr>
        </p:pic>
      </p:grpSp>
      <p:sp>
        <p:nvSpPr>
          <p:cNvPr id="40" name="文本框 39"/>
          <p:cNvSpPr txBox="1"/>
          <p:nvPr/>
        </p:nvSpPr>
        <p:spPr>
          <a:xfrm>
            <a:off x="0" y="542292"/>
            <a:ext cx="9445082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1000" normalizeH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二、地球运动与气候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地球公转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0833 C 0.16055 -0.00833 0.28659 -0.1118 0.28659 -0.23796 C 0.28659 -0.36435 0.16055 -0.46736 0.00625 -0.46736 C -0.14843 -0.46736 -0.27304 -0.36435 -0.27304 -0.23796 C -0.27304 -0.1118 -0.14843 -0.00833 0.00625 -0.00833 Z " pathEditMode="relative" rAng="0" ptsTypes="AAAAA">
                                      <p:cBhvr>
                                        <p:cTn id="6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40000" decel="4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60380" y="5604276"/>
            <a:ext cx="2749830" cy="46166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______________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现象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460" y="5568538"/>
            <a:ext cx="2267732" cy="46166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_________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现象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9025" y="2807928"/>
            <a:ext cx="4868208" cy="224305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旋转中心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方向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________________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周期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________________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地轴与公转轨道平面夹角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______°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9297" y="2853781"/>
            <a:ext cx="4422790" cy="3201376"/>
            <a:chOff x="-5030580" y="4137352"/>
            <a:chExt cx="4422790" cy="3201376"/>
          </a:xfrm>
        </p:grpSpPr>
        <p:sp>
          <p:nvSpPr>
            <p:cNvPr id="13" name="矩形 12"/>
            <p:cNvSpPr/>
            <p:nvPr/>
          </p:nvSpPr>
          <p:spPr>
            <a:xfrm>
              <a:off x="-2723602" y="4137352"/>
              <a:ext cx="800219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</a:rPr>
                <a:t>太阳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5030580" y="6850575"/>
              <a:ext cx="1415772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</a:rPr>
                <a:t>四季变化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2639116" y="6877063"/>
              <a:ext cx="2031326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</a:rPr>
                <a:t>昼夜长短变化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3347002" y="4734166"/>
              <a:ext cx="1415772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</a:rPr>
                <a:t>自西向东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-1596051" y="5854191"/>
              <a:ext cx="840295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66.5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943468" y="5256125"/>
              <a:ext cx="800219" cy="4616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</a:rPr>
                <a:t>一年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567126" y="1724119"/>
            <a:ext cx="2159012" cy="46166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地球公转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下 21"/>
          <p:cNvSpPr/>
          <p:nvPr/>
        </p:nvSpPr>
        <p:spPr>
          <a:xfrm>
            <a:off x="3682218" y="5061256"/>
            <a:ext cx="539775" cy="507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箭头: 下 23"/>
          <p:cNvSpPr/>
          <p:nvPr/>
        </p:nvSpPr>
        <p:spPr>
          <a:xfrm>
            <a:off x="2376744" y="2198173"/>
            <a:ext cx="539775" cy="609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箭头: 下 24"/>
          <p:cNvSpPr/>
          <p:nvPr/>
        </p:nvSpPr>
        <p:spPr>
          <a:xfrm>
            <a:off x="1270438" y="5049445"/>
            <a:ext cx="539775" cy="461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7718" y="538981"/>
            <a:ext cx="4598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思考探究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: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、地球公转的特征及意义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89419" y="879667"/>
            <a:ext cx="6838044" cy="5240886"/>
            <a:chOff x="-211610" y="-127223"/>
            <a:chExt cx="9493955" cy="6793440"/>
          </a:xfrm>
        </p:grpSpPr>
        <p:sp>
          <p:nvSpPr>
            <p:cNvPr id="31" name="弧形 30"/>
            <p:cNvSpPr/>
            <p:nvPr/>
          </p:nvSpPr>
          <p:spPr>
            <a:xfrm rot="1301832">
              <a:off x="5416266" y="1054565"/>
              <a:ext cx="407724" cy="134610"/>
            </a:xfrm>
            <a:prstGeom prst="arc">
              <a:avLst>
                <a:gd name="adj1" fmla="val 18430314"/>
                <a:gd name="adj2" fmla="val 14020928"/>
              </a:avLst>
            </a:prstGeom>
            <a:noFill/>
            <a:ln w="19050" cap="flat" cmpd="sng" algn="ctr">
              <a:solidFill>
                <a:srgbClr val="8D1217"/>
              </a:solidFill>
              <a:prstDash val="solid"/>
              <a:miter lim="800000"/>
              <a:headEnd type="arrow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513117">
              <a:off x="4673566" y="1314794"/>
              <a:ext cx="1414482" cy="6109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北  极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1511182">
              <a:off x="3042937" y="4878130"/>
              <a:ext cx="1414482" cy="6109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南  极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580759">
              <a:off x="5576983" y="-127223"/>
              <a:ext cx="769235" cy="1055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地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轴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1456481">
              <a:off x="2853312" y="3013597"/>
              <a:ext cx="3501342" cy="830804"/>
            </a:xfrm>
            <a:prstGeom prst="ellipse">
              <a:avLst/>
            </a:prstGeom>
            <a:solidFill>
              <a:srgbClr val="E1004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837320" y="1678329"/>
              <a:ext cx="3501342" cy="3501342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39" name="任意多边形 62"/>
            <p:cNvSpPr/>
            <p:nvPr/>
          </p:nvSpPr>
          <p:spPr>
            <a:xfrm>
              <a:off x="569030" y="2880737"/>
              <a:ext cx="7820905" cy="1254992"/>
            </a:xfrm>
            <a:custGeom>
              <a:avLst/>
              <a:gdLst>
                <a:gd name="connsiteX0" fmla="*/ 2555202 w 4970601"/>
                <a:gd name="connsiteY0" fmla="*/ 85358 h 797614"/>
                <a:gd name="connsiteX1" fmla="*/ 1442557 w 4970601"/>
                <a:gd name="connsiteY1" fmla="*/ 349368 h 797614"/>
                <a:gd name="connsiteX2" fmla="*/ 1529994 w 4970601"/>
                <a:gd name="connsiteY2" fmla="*/ 452133 h 797614"/>
                <a:gd name="connsiteX3" fmla="*/ 1529998 w 4970601"/>
                <a:gd name="connsiteY3" fmla="*/ 452134 h 797614"/>
                <a:gd name="connsiteX4" fmla="*/ 1529998 w 4970601"/>
                <a:gd name="connsiteY4" fmla="*/ 452135 h 797614"/>
                <a:gd name="connsiteX5" fmla="*/ 2555206 w 4970601"/>
                <a:gd name="connsiteY5" fmla="*/ 613380 h 797614"/>
                <a:gd name="connsiteX6" fmla="*/ 2779443 w 4970601"/>
                <a:gd name="connsiteY6" fmla="*/ 608017 h 797614"/>
                <a:gd name="connsiteX7" fmla="*/ 2850443 w 4970601"/>
                <a:gd name="connsiteY7" fmla="*/ 602787 h 797614"/>
                <a:gd name="connsiteX8" fmla="*/ 2886069 w 4970601"/>
                <a:gd name="connsiteY8" fmla="*/ 601509 h 797614"/>
                <a:gd name="connsiteX9" fmla="*/ 2919378 w 4970601"/>
                <a:gd name="connsiteY9" fmla="*/ 597709 h 797614"/>
                <a:gd name="connsiteX10" fmla="*/ 2988298 w 4970601"/>
                <a:gd name="connsiteY10" fmla="*/ 592633 h 797614"/>
                <a:gd name="connsiteX11" fmla="*/ 3341965 w 4970601"/>
                <a:gd name="connsiteY11" fmla="*/ 536054 h 797614"/>
                <a:gd name="connsiteX12" fmla="*/ 3365937 w 4970601"/>
                <a:gd name="connsiteY12" fmla="*/ 527617 h 797614"/>
                <a:gd name="connsiteX13" fmla="*/ 3413773 w 4970601"/>
                <a:gd name="connsiteY13" fmla="*/ 517303 h 797614"/>
                <a:gd name="connsiteX14" fmla="*/ 3580331 w 4970601"/>
                <a:gd name="connsiteY14" fmla="*/ 452164 h 797614"/>
                <a:gd name="connsiteX15" fmla="*/ 3580414 w 4970601"/>
                <a:gd name="connsiteY15" fmla="*/ 452135 h 797614"/>
                <a:gd name="connsiteX16" fmla="*/ 3667851 w 4970601"/>
                <a:gd name="connsiteY16" fmla="*/ 349370 h 797614"/>
                <a:gd name="connsiteX17" fmla="*/ 3580414 w 4970601"/>
                <a:gd name="connsiteY17" fmla="*/ 246606 h 797614"/>
                <a:gd name="connsiteX18" fmla="*/ 3580408 w 4970601"/>
                <a:gd name="connsiteY18" fmla="*/ 246603 h 797614"/>
                <a:gd name="connsiteX19" fmla="*/ 3413773 w 4970601"/>
                <a:gd name="connsiteY19" fmla="*/ 181434 h 797614"/>
                <a:gd name="connsiteX20" fmla="*/ 3365910 w 4970601"/>
                <a:gd name="connsiteY20" fmla="*/ 171114 h 797614"/>
                <a:gd name="connsiteX21" fmla="*/ 3341965 w 4970601"/>
                <a:gd name="connsiteY21" fmla="*/ 162687 h 797614"/>
                <a:gd name="connsiteX22" fmla="*/ 3177351 w 4970601"/>
                <a:gd name="connsiteY22" fmla="*/ 130460 h 797614"/>
                <a:gd name="connsiteX23" fmla="*/ 3177293 w 4970601"/>
                <a:gd name="connsiteY23" fmla="*/ 130447 h 797614"/>
                <a:gd name="connsiteX24" fmla="*/ 3177196 w 4970601"/>
                <a:gd name="connsiteY24" fmla="*/ 130436 h 797614"/>
                <a:gd name="connsiteX25" fmla="*/ 2988298 w 4970601"/>
                <a:gd name="connsiteY25" fmla="*/ 106107 h 797614"/>
                <a:gd name="connsiteX26" fmla="*/ 2919476 w 4970601"/>
                <a:gd name="connsiteY26" fmla="*/ 101038 h 797614"/>
                <a:gd name="connsiteX27" fmla="*/ 2886069 w 4970601"/>
                <a:gd name="connsiteY27" fmla="*/ 97228 h 797614"/>
                <a:gd name="connsiteX28" fmla="*/ 2850337 w 4970601"/>
                <a:gd name="connsiteY28" fmla="*/ 95946 h 797614"/>
                <a:gd name="connsiteX29" fmla="*/ 2779443 w 4970601"/>
                <a:gd name="connsiteY29" fmla="*/ 90724 h 797614"/>
                <a:gd name="connsiteX30" fmla="*/ 2555362 w 4970601"/>
                <a:gd name="connsiteY30" fmla="*/ 85364 h 797614"/>
                <a:gd name="connsiteX31" fmla="*/ 1143486 w 4970601"/>
                <a:gd name="connsiteY31" fmla="*/ 0 h 797614"/>
                <a:gd name="connsiteX32" fmla="*/ 4970601 w 4970601"/>
                <a:gd name="connsiteY32" fmla="*/ 0 h 797614"/>
                <a:gd name="connsiteX33" fmla="*/ 3966924 w 4970601"/>
                <a:gd name="connsiteY33" fmla="*/ 698740 h 797614"/>
                <a:gd name="connsiteX34" fmla="*/ 3964006 w 4970601"/>
                <a:gd name="connsiteY34" fmla="*/ 698740 h 797614"/>
                <a:gd name="connsiteX35" fmla="*/ 3825204 w 4970601"/>
                <a:gd name="connsiteY35" fmla="*/ 797614 h 797614"/>
                <a:gd name="connsiteX36" fmla="*/ 0 w 4970601"/>
                <a:gd name="connsiteY36" fmla="*/ 797614 h 797614"/>
                <a:gd name="connsiteX37" fmla="*/ 140753 w 4970601"/>
                <a:gd name="connsiteY37" fmla="*/ 697350 h 797614"/>
                <a:gd name="connsiteX38" fmla="*/ 141806 w 4970601"/>
                <a:gd name="connsiteY38" fmla="*/ 697350 h 79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70601" h="797614">
                  <a:moveTo>
                    <a:pt x="2555202" y="85358"/>
                  </a:moveTo>
                  <a:cubicBezTo>
                    <a:pt x="1940705" y="85358"/>
                    <a:pt x="1442557" y="203559"/>
                    <a:pt x="1442557" y="349368"/>
                  </a:cubicBezTo>
                  <a:cubicBezTo>
                    <a:pt x="1442557" y="385821"/>
                    <a:pt x="1473692" y="420547"/>
                    <a:pt x="1529994" y="452133"/>
                  </a:cubicBezTo>
                  <a:lnTo>
                    <a:pt x="1529998" y="452134"/>
                  </a:lnTo>
                  <a:lnTo>
                    <a:pt x="1529998" y="452135"/>
                  </a:lnTo>
                  <a:cubicBezTo>
                    <a:pt x="1698907" y="546892"/>
                    <a:pt x="2094334" y="613380"/>
                    <a:pt x="2555206" y="613380"/>
                  </a:cubicBezTo>
                  <a:cubicBezTo>
                    <a:pt x="2632018" y="613380"/>
                    <a:pt x="2707013" y="611533"/>
                    <a:pt x="2779443" y="608017"/>
                  </a:cubicBezTo>
                  <a:lnTo>
                    <a:pt x="2850443" y="602787"/>
                  </a:lnTo>
                  <a:lnTo>
                    <a:pt x="2886069" y="601509"/>
                  </a:lnTo>
                  <a:lnTo>
                    <a:pt x="2919378" y="597709"/>
                  </a:lnTo>
                  <a:lnTo>
                    <a:pt x="2988298" y="592633"/>
                  </a:lnTo>
                  <a:cubicBezTo>
                    <a:pt x="3121413" y="579273"/>
                    <a:pt x="3241291" y="559942"/>
                    <a:pt x="3341965" y="536054"/>
                  </a:cubicBezTo>
                  <a:lnTo>
                    <a:pt x="3365937" y="527617"/>
                  </a:lnTo>
                  <a:lnTo>
                    <a:pt x="3413773" y="517303"/>
                  </a:lnTo>
                  <a:lnTo>
                    <a:pt x="3580331" y="452164"/>
                  </a:lnTo>
                  <a:lnTo>
                    <a:pt x="3580414" y="452135"/>
                  </a:lnTo>
                  <a:cubicBezTo>
                    <a:pt x="3636717" y="420549"/>
                    <a:pt x="3667851" y="385823"/>
                    <a:pt x="3667851" y="349370"/>
                  </a:cubicBezTo>
                  <a:cubicBezTo>
                    <a:pt x="3667851" y="312918"/>
                    <a:pt x="3636717" y="278191"/>
                    <a:pt x="3580414" y="246606"/>
                  </a:cubicBezTo>
                  <a:lnTo>
                    <a:pt x="3580408" y="246603"/>
                  </a:lnTo>
                  <a:lnTo>
                    <a:pt x="3413773" y="181434"/>
                  </a:lnTo>
                  <a:lnTo>
                    <a:pt x="3365910" y="171114"/>
                  </a:lnTo>
                  <a:lnTo>
                    <a:pt x="3341965" y="162687"/>
                  </a:lnTo>
                  <a:lnTo>
                    <a:pt x="3177351" y="130460"/>
                  </a:lnTo>
                  <a:lnTo>
                    <a:pt x="3177293" y="130447"/>
                  </a:lnTo>
                  <a:lnTo>
                    <a:pt x="3177196" y="130436"/>
                  </a:lnTo>
                  <a:lnTo>
                    <a:pt x="2988298" y="106107"/>
                  </a:lnTo>
                  <a:lnTo>
                    <a:pt x="2919476" y="101038"/>
                  </a:lnTo>
                  <a:lnTo>
                    <a:pt x="2886069" y="97228"/>
                  </a:lnTo>
                  <a:lnTo>
                    <a:pt x="2850337" y="95946"/>
                  </a:lnTo>
                  <a:lnTo>
                    <a:pt x="2779443" y="90724"/>
                  </a:lnTo>
                  <a:lnTo>
                    <a:pt x="2555362" y="85364"/>
                  </a:lnTo>
                  <a:close/>
                  <a:moveTo>
                    <a:pt x="1143486" y="0"/>
                  </a:moveTo>
                  <a:lnTo>
                    <a:pt x="4970601" y="0"/>
                  </a:lnTo>
                  <a:lnTo>
                    <a:pt x="3966924" y="698740"/>
                  </a:lnTo>
                  <a:lnTo>
                    <a:pt x="3964006" y="698740"/>
                  </a:lnTo>
                  <a:lnTo>
                    <a:pt x="3825204" y="797614"/>
                  </a:lnTo>
                  <a:lnTo>
                    <a:pt x="0" y="797614"/>
                  </a:lnTo>
                  <a:lnTo>
                    <a:pt x="140753" y="697350"/>
                  </a:lnTo>
                  <a:lnTo>
                    <a:pt x="141806" y="697350"/>
                  </a:lnTo>
                  <a:close/>
                </a:path>
              </a:pathLst>
            </a:custGeom>
            <a:solidFill>
              <a:srgbClr val="FFA5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>
              <a:off x="2837320" y="1678329"/>
              <a:ext cx="3501342" cy="3501342"/>
            </a:xfrm>
            <a:prstGeom prst="arc">
              <a:avLst>
                <a:gd name="adj1" fmla="val 10803304"/>
                <a:gd name="adj2" fmla="val 0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>
              <a:off x="2855011" y="2986737"/>
              <a:ext cx="3501342" cy="830802"/>
            </a:xfrm>
            <a:prstGeom prst="arc">
              <a:avLst>
                <a:gd name="adj1" fmla="val 10776976"/>
                <a:gd name="adj2" fmla="val 1"/>
              </a:avLst>
            </a:prstGeom>
            <a:noFill/>
            <a:ln w="19050" cap="flat" cmpd="sng" algn="ctr">
              <a:solidFill>
                <a:srgbClr val="F8F8F8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42" name="任意多边形 65"/>
            <p:cNvSpPr/>
            <p:nvPr/>
          </p:nvSpPr>
          <p:spPr>
            <a:xfrm rot="1456481">
              <a:off x="2873121" y="2921485"/>
              <a:ext cx="3053232" cy="830804"/>
            </a:xfrm>
            <a:custGeom>
              <a:avLst/>
              <a:gdLst>
                <a:gd name="connsiteX0" fmla="*/ 161081 w 1940491"/>
                <a:gd name="connsiteY0" fmla="*/ 127111 h 528020"/>
                <a:gd name="connsiteX1" fmla="*/ 1112645 w 1940491"/>
                <a:gd name="connsiteY1" fmla="*/ 0 h 528020"/>
                <a:gd name="connsiteX2" fmla="*/ 1860762 w 1940491"/>
                <a:gd name="connsiteY2" fmla="*/ 68585 h 528020"/>
                <a:gd name="connsiteX3" fmla="*/ 1940491 w 1940491"/>
                <a:gd name="connsiteY3" fmla="*/ 88427 h 528020"/>
                <a:gd name="connsiteX4" fmla="*/ 1937029 w 1940491"/>
                <a:gd name="connsiteY4" fmla="*/ 91739 h 528020"/>
                <a:gd name="connsiteX5" fmla="*/ 1936805 w 1940491"/>
                <a:gd name="connsiteY5" fmla="*/ 91675 h 528020"/>
                <a:gd name="connsiteX6" fmla="*/ 1909215 w 1940491"/>
                <a:gd name="connsiteY6" fmla="*/ 115089 h 528020"/>
                <a:gd name="connsiteX7" fmla="*/ 1223808 w 1940491"/>
                <a:gd name="connsiteY7" fmla="*/ 509024 h 528020"/>
                <a:gd name="connsiteX8" fmla="*/ 1182821 w 1940491"/>
                <a:gd name="connsiteY8" fmla="*/ 526341 h 528020"/>
                <a:gd name="connsiteX9" fmla="*/ 1112645 w 1940491"/>
                <a:gd name="connsiteY9" fmla="*/ 528020 h 528020"/>
                <a:gd name="connsiteX10" fmla="*/ 0 w 1940491"/>
                <a:gd name="connsiteY10" fmla="*/ 264010 h 528020"/>
                <a:gd name="connsiteX11" fmla="*/ 87437 w 1940491"/>
                <a:gd name="connsiteY11" fmla="*/ 161245 h 528020"/>
                <a:gd name="connsiteX12" fmla="*/ 161081 w 1940491"/>
                <a:gd name="connsiteY12" fmla="*/ 127111 h 5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0491" h="528020">
                  <a:moveTo>
                    <a:pt x="161081" y="127111"/>
                  </a:moveTo>
                  <a:cubicBezTo>
                    <a:pt x="356225" y="50905"/>
                    <a:pt x="709381" y="0"/>
                    <a:pt x="1112645" y="0"/>
                  </a:cubicBezTo>
                  <a:cubicBezTo>
                    <a:pt x="1400691" y="0"/>
                    <a:pt x="1663171" y="25972"/>
                    <a:pt x="1860762" y="68585"/>
                  </a:cubicBezTo>
                  <a:lnTo>
                    <a:pt x="1940491" y="88427"/>
                  </a:lnTo>
                  <a:lnTo>
                    <a:pt x="1937029" y="91739"/>
                  </a:lnTo>
                  <a:lnTo>
                    <a:pt x="1936805" y="91675"/>
                  </a:lnTo>
                  <a:lnTo>
                    <a:pt x="1909215" y="115089"/>
                  </a:lnTo>
                  <a:cubicBezTo>
                    <a:pt x="1745310" y="241418"/>
                    <a:pt x="1503891" y="382711"/>
                    <a:pt x="1223808" y="509024"/>
                  </a:cubicBezTo>
                  <a:lnTo>
                    <a:pt x="1182821" y="526341"/>
                  </a:lnTo>
                  <a:lnTo>
                    <a:pt x="1112645" y="528020"/>
                  </a:lnTo>
                  <a:cubicBezTo>
                    <a:pt x="498148" y="528020"/>
                    <a:pt x="0" y="409819"/>
                    <a:pt x="0" y="264010"/>
                  </a:cubicBezTo>
                  <a:cubicBezTo>
                    <a:pt x="0" y="227558"/>
                    <a:pt x="31134" y="192831"/>
                    <a:pt x="87437" y="161245"/>
                  </a:cubicBezTo>
                  <a:cubicBezTo>
                    <a:pt x="108551" y="149400"/>
                    <a:pt x="133204" y="137998"/>
                    <a:pt x="161081" y="127111"/>
                  </a:cubicBezTo>
                  <a:close/>
                </a:path>
              </a:pathLst>
            </a:custGeom>
            <a:solidFill>
              <a:srgbClr val="E1004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3616080" y="5010021"/>
              <a:ext cx="223059" cy="487766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5294801" y="799638"/>
              <a:ext cx="465440" cy="1017782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>
            <a:xfrm flipV="1">
              <a:off x="6338662" y="3435272"/>
              <a:ext cx="2600664" cy="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>
            <a:xfrm>
              <a:off x="6192922" y="4153502"/>
              <a:ext cx="2342286" cy="100726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47" name="直接连接符 46"/>
            <p:cNvCxnSpPr>
              <a:endCxn id="39" idx="16"/>
            </p:cNvCxnSpPr>
            <p:nvPr/>
          </p:nvCxnSpPr>
          <p:spPr>
            <a:xfrm flipV="1">
              <a:off x="4576049" y="3430447"/>
              <a:ext cx="1764097" cy="9648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>
            <a:xfrm flipV="1">
              <a:off x="3840734" y="1811384"/>
              <a:ext cx="1459775" cy="319210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cxnSp>
          <p:nvCxnSpPr>
            <p:cNvPr id="49" name="直接连接符 48"/>
            <p:cNvCxnSpPr>
              <a:endCxn id="37" idx="6"/>
            </p:cNvCxnSpPr>
            <p:nvPr/>
          </p:nvCxnSpPr>
          <p:spPr>
            <a:xfrm>
              <a:off x="4572000" y="3458763"/>
              <a:ext cx="1627868" cy="689957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sp>
          <p:nvSpPr>
            <p:cNvPr id="50" name="弧形 49"/>
            <p:cNvSpPr/>
            <p:nvPr/>
          </p:nvSpPr>
          <p:spPr>
            <a:xfrm>
              <a:off x="2386287" y="1231397"/>
              <a:ext cx="4401924" cy="4376302"/>
            </a:xfrm>
            <a:prstGeom prst="arc">
              <a:avLst>
                <a:gd name="adj1" fmla="val 17613610"/>
                <a:gd name="adj2" fmla="val 0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miter lim="800000"/>
              <a:headEnd type="arrow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316283" y="1690257"/>
              <a:ext cx="1491135" cy="666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66.5</a:t>
              </a:r>
              <a:r>
                <a:rPr kumimoji="0" lang="zh-CN" altLang="en-US" b="0" i="0" u="none" strike="noStrike" kern="0" cap="none" spc="0" normalizeH="0" baseline="6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723148" y="3847223"/>
              <a:ext cx="1559197" cy="666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23.5</a:t>
              </a:r>
              <a:r>
                <a:rPr kumimoji="0" lang="zh-CN" altLang="en-US" b="0" i="0" u="none" strike="noStrike" kern="0" cap="none" spc="0" normalizeH="0" baseline="6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>
              <a:off x="1343608" y="183423"/>
              <a:ext cx="6520750" cy="6482794"/>
            </a:xfrm>
            <a:prstGeom prst="arc">
              <a:avLst>
                <a:gd name="adj1" fmla="val 24967"/>
                <a:gd name="adj2" fmla="val 1439341"/>
              </a:avLst>
            </a:prstGeom>
            <a:noFill/>
            <a:ln w="19050" cap="flat" cmpd="sng" algn="ctr">
              <a:solidFill>
                <a:srgbClr val="F78A20"/>
              </a:solidFill>
              <a:prstDash val="solid"/>
              <a:miter lim="800000"/>
              <a:headEnd type="arrow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-211610" y="4037317"/>
              <a:ext cx="3198400" cy="944199"/>
            </a:xfrm>
            <a:prstGeom prst="rect">
              <a:avLst/>
            </a:prstGeom>
            <a:noFill/>
            <a:ln w="12700">
              <a:noFill/>
              <a:prstDash val="lgDash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地球公转轨道平面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（黄道平面）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 rot="1564694">
              <a:off x="3071802" y="2829790"/>
              <a:ext cx="1578956" cy="499870"/>
            </a:xfrm>
            <a:prstGeom prst="rect">
              <a:avLst/>
            </a:prstGeom>
            <a:noFill/>
            <a:ln w="12700">
              <a:noFill/>
              <a:prstDash val="lgDash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赤道平面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椭圆​​ 3"/>
          <p:cNvSpPr/>
          <p:nvPr/>
        </p:nvSpPr>
        <p:spPr>
          <a:xfrm>
            <a:off x="7891870" y="499214"/>
            <a:ext cx="3529013" cy="35274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2" name="直接连接符​​ 4"/>
          <p:cNvCxnSpPr>
            <a:stCxn id="71" idx="2"/>
            <a:endCxn id="71" idx="6"/>
          </p:cNvCxnSpPr>
          <p:nvPr/>
        </p:nvCxnSpPr>
        <p:spPr>
          <a:xfrm>
            <a:off x="7891870" y="2262926"/>
            <a:ext cx="35290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​​ 5"/>
          <p:cNvCxnSpPr>
            <a:stCxn id="71" idx="4"/>
            <a:endCxn id="71" idx="0"/>
          </p:cNvCxnSpPr>
          <p:nvPr/>
        </p:nvCxnSpPr>
        <p:spPr>
          <a:xfrm flipV="1">
            <a:off x="9657170" y="499214"/>
            <a:ext cx="0" cy="3527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54"/>
          <p:cNvGrpSpPr/>
          <p:nvPr/>
        </p:nvGrpSpPr>
        <p:grpSpPr bwMode="auto">
          <a:xfrm>
            <a:off x="8404633" y="497626"/>
            <a:ext cx="2470150" cy="3529013"/>
            <a:chOff x="3005826" y="1844824"/>
            <a:chExt cx="2772308" cy="3961590"/>
          </a:xfrm>
        </p:grpSpPr>
        <p:sp>
          <p:nvSpPr>
            <p:cNvPr id="75" name="弧形 74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弧形 75"/>
            <p:cNvSpPr/>
            <p:nvPr/>
          </p:nvSpPr>
          <p:spPr>
            <a:xfrm>
              <a:off x="3677522" y="1844824"/>
              <a:ext cx="1428915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7" name="组合 58"/>
          <p:cNvGrpSpPr/>
          <p:nvPr/>
        </p:nvGrpSpPr>
        <p:grpSpPr bwMode="auto">
          <a:xfrm flipH="1">
            <a:off x="8455433" y="497626"/>
            <a:ext cx="2468562" cy="3529013"/>
            <a:chOff x="3005826" y="1844824"/>
            <a:chExt cx="2772308" cy="3961590"/>
          </a:xfrm>
        </p:grpSpPr>
        <p:sp>
          <p:nvSpPr>
            <p:cNvPr id="78" name="弧形 77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弧形 78"/>
            <p:cNvSpPr/>
            <p:nvPr/>
          </p:nvSpPr>
          <p:spPr>
            <a:xfrm>
              <a:off x="3677954" y="1844824"/>
              <a:ext cx="1428051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连接符​​ 12"/>
          <p:cNvCxnSpPr/>
          <p:nvPr/>
        </p:nvCxnSpPr>
        <p:spPr>
          <a:xfrm>
            <a:off x="8983713" y="3882728"/>
            <a:ext cx="13747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723259" y="487990"/>
            <a:ext cx="5984846" cy="3554015"/>
            <a:chOff x="3311406" y="575330"/>
            <a:chExt cx="5994519" cy="3516305"/>
          </a:xfrm>
        </p:grpSpPr>
        <p:grpSp>
          <p:nvGrpSpPr>
            <p:cNvPr id="82" name="组合 81"/>
            <p:cNvGrpSpPr/>
            <p:nvPr/>
          </p:nvGrpSpPr>
          <p:grpSpPr bwMode="auto">
            <a:xfrm rot="1678830">
              <a:off x="4484927" y="575330"/>
              <a:ext cx="3516483" cy="3516305"/>
              <a:chOff x="2418761" y="1843952"/>
              <a:chExt cx="3946636" cy="3948056"/>
            </a:xfrm>
          </p:grpSpPr>
          <p:sp>
            <p:nvSpPr>
              <p:cNvPr id="87" name="饼形 18"/>
              <p:cNvSpPr/>
              <p:nvPr/>
            </p:nvSpPr>
            <p:spPr>
              <a:xfrm rot="3721170">
                <a:off x="2418842" y="1843871"/>
                <a:ext cx="3946282" cy="3946444"/>
              </a:xfrm>
              <a:prstGeom prst="pie">
                <a:avLst>
                  <a:gd name="adj1" fmla="val 0"/>
                  <a:gd name="adj2" fmla="val 10803931"/>
                </a:avLst>
              </a:prstGeom>
              <a:solidFill>
                <a:srgbClr val="7030A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饼形 17"/>
              <p:cNvSpPr/>
              <p:nvPr/>
            </p:nvSpPr>
            <p:spPr>
              <a:xfrm rot="14555379">
                <a:off x="2419034" y="1845644"/>
                <a:ext cx="3946282" cy="3946445"/>
              </a:xfrm>
              <a:prstGeom prst="pie">
                <a:avLst>
                  <a:gd name="adj1" fmla="val 0"/>
                  <a:gd name="adj2" fmla="val 10752512"/>
                </a:avLst>
              </a:prstGeom>
              <a:solidFill>
                <a:schemeClr val="accent6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 bwMode="auto">
            <a:xfrm>
              <a:off x="3311406" y="2211017"/>
              <a:ext cx="5994519" cy="204836"/>
              <a:chOff x="1142611" y="3686947"/>
              <a:chExt cx="6728813" cy="231534"/>
            </a:xfrm>
          </p:grpSpPr>
          <p:cxnSp>
            <p:nvCxnSpPr>
              <p:cNvPr id="84" name="直接箭头​​连接符 17"/>
              <p:cNvCxnSpPr/>
              <p:nvPr/>
            </p:nvCxnSpPr>
            <p:spPr>
              <a:xfrm>
                <a:off x="1142611" y="3824604"/>
                <a:ext cx="3276384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​​ 18"/>
              <p:cNvSpPr/>
              <p:nvPr/>
            </p:nvSpPr>
            <p:spPr>
              <a:xfrm>
                <a:off x="2344683" y="3686947"/>
                <a:ext cx="237355" cy="231534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/>
                  </a:gs>
                  <a:gs pos="48000">
                    <a:srgbClr val="FFFF00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6" name="直接箭头​​连接符 20"/>
              <p:cNvCxnSpPr/>
              <p:nvPr/>
            </p:nvCxnSpPr>
            <p:spPr>
              <a:xfrm>
                <a:off x="4469663" y="3825208"/>
                <a:ext cx="3401761" cy="0"/>
              </a:xfrm>
              <a:prstGeom prst="straightConnector1">
                <a:avLst/>
              </a:prstGeom>
              <a:ln>
                <a:solidFill>
                  <a:srgbClr val="FF0000">
                    <a:alpha val="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9" name="直接连接符​​ 21"/>
          <p:cNvCxnSpPr/>
          <p:nvPr/>
        </p:nvCxnSpPr>
        <p:spPr>
          <a:xfrm>
            <a:off x="8036332" y="2954767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​​ 22"/>
          <p:cNvCxnSpPr/>
          <p:nvPr/>
        </p:nvCxnSpPr>
        <p:spPr>
          <a:xfrm>
            <a:off x="9041220" y="642089"/>
            <a:ext cx="12303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​​ 23"/>
          <p:cNvCxnSpPr/>
          <p:nvPr/>
        </p:nvCxnSpPr>
        <p:spPr>
          <a:xfrm>
            <a:off x="8016237" y="1629875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Line 4"/>
          <p:cNvSpPr>
            <a:spLocks noChangeShapeType="1"/>
          </p:cNvSpPr>
          <p:nvPr/>
        </p:nvSpPr>
        <p:spPr bwMode="auto">
          <a:xfrm flipV="1">
            <a:off x="6590120" y="5096019"/>
            <a:ext cx="4164011" cy="350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Line 5"/>
          <p:cNvSpPr>
            <a:spLocks noChangeShapeType="1"/>
          </p:cNvSpPr>
          <p:nvPr/>
        </p:nvSpPr>
        <p:spPr bwMode="auto">
          <a:xfrm flipV="1">
            <a:off x="6545670" y="4443555"/>
            <a:ext cx="4164012" cy="27975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Line 6"/>
          <p:cNvSpPr>
            <a:spLocks noChangeShapeType="1"/>
          </p:cNvSpPr>
          <p:nvPr/>
        </p:nvSpPr>
        <p:spPr bwMode="auto">
          <a:xfrm flipV="1">
            <a:off x="6583560" y="5735781"/>
            <a:ext cx="4170571" cy="1367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Oval 7"/>
          <p:cNvSpPr>
            <a:spLocks noChangeArrowheads="1"/>
          </p:cNvSpPr>
          <p:nvPr/>
        </p:nvSpPr>
        <p:spPr bwMode="auto">
          <a:xfrm>
            <a:off x="7123520" y="5064269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6" name="Oval 8"/>
          <p:cNvSpPr>
            <a:spLocks noChangeArrowheads="1"/>
          </p:cNvSpPr>
          <p:nvPr/>
        </p:nvSpPr>
        <p:spPr bwMode="auto">
          <a:xfrm>
            <a:off x="7804557" y="4402281"/>
            <a:ext cx="65088" cy="6508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7" name="Oval 10"/>
          <p:cNvSpPr>
            <a:spLocks noChangeArrowheads="1"/>
          </p:cNvSpPr>
          <p:nvPr/>
        </p:nvSpPr>
        <p:spPr bwMode="auto">
          <a:xfrm>
            <a:off x="8468132" y="5061094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8" name="Line 11"/>
          <p:cNvSpPr>
            <a:spLocks noChangeShapeType="1"/>
          </p:cNvSpPr>
          <p:nvPr/>
        </p:nvSpPr>
        <p:spPr bwMode="auto">
          <a:xfrm>
            <a:off x="7891870" y="4502294"/>
            <a:ext cx="576262" cy="542925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Oval 12"/>
          <p:cNvSpPr>
            <a:spLocks noChangeArrowheads="1"/>
          </p:cNvSpPr>
          <p:nvPr/>
        </p:nvSpPr>
        <p:spPr bwMode="auto">
          <a:xfrm>
            <a:off x="9155520" y="5697681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0" name="Line 13"/>
          <p:cNvSpPr>
            <a:spLocks noChangeShapeType="1"/>
          </p:cNvSpPr>
          <p:nvPr/>
        </p:nvSpPr>
        <p:spPr bwMode="auto">
          <a:xfrm>
            <a:off x="8576082" y="5151581"/>
            <a:ext cx="595313" cy="560388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Line 14"/>
          <p:cNvSpPr>
            <a:spLocks noChangeShapeType="1"/>
          </p:cNvSpPr>
          <p:nvPr/>
        </p:nvSpPr>
        <p:spPr bwMode="auto">
          <a:xfrm flipV="1">
            <a:off x="9248681" y="5141957"/>
            <a:ext cx="571500" cy="546100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Text Box 18"/>
          <p:cNvSpPr txBox="1">
            <a:spLocks noChangeArrowheads="1"/>
          </p:cNvSpPr>
          <p:nvPr/>
        </p:nvSpPr>
        <p:spPr bwMode="auto">
          <a:xfrm>
            <a:off x="10754132" y="4260994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Text Box 19"/>
          <p:cNvSpPr txBox="1">
            <a:spLocks noChangeArrowheads="1"/>
          </p:cNvSpPr>
          <p:nvPr/>
        </p:nvSpPr>
        <p:spPr bwMode="auto">
          <a:xfrm>
            <a:off x="10754132" y="5550044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Text Box 20"/>
          <p:cNvSpPr txBox="1">
            <a:spLocks noChangeArrowheads="1"/>
          </p:cNvSpPr>
          <p:nvPr/>
        </p:nvSpPr>
        <p:spPr bwMode="auto">
          <a:xfrm>
            <a:off x="10731907" y="4921394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Text Box 21"/>
          <p:cNvSpPr txBox="1">
            <a:spLocks noChangeArrowheads="1"/>
          </p:cNvSpPr>
          <p:nvPr/>
        </p:nvSpPr>
        <p:spPr bwMode="auto">
          <a:xfrm>
            <a:off x="6545670" y="4722956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Text Box 22"/>
          <p:cNvSpPr txBox="1">
            <a:spLocks noChangeArrowheads="1"/>
          </p:cNvSpPr>
          <p:nvPr/>
        </p:nvSpPr>
        <p:spPr bwMode="auto">
          <a:xfrm>
            <a:off x="7472770" y="4054619"/>
            <a:ext cx="7461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夏至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Text Box 23"/>
          <p:cNvSpPr txBox="1">
            <a:spLocks noChangeArrowheads="1"/>
          </p:cNvSpPr>
          <p:nvPr/>
        </p:nvSpPr>
        <p:spPr bwMode="auto">
          <a:xfrm>
            <a:off x="8414157" y="4722956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秋分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Text Box 24"/>
          <p:cNvSpPr txBox="1">
            <a:spLocks noChangeArrowheads="1"/>
          </p:cNvSpPr>
          <p:nvPr/>
        </p:nvSpPr>
        <p:spPr bwMode="auto">
          <a:xfrm>
            <a:off x="8850221" y="5688758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Oval 15"/>
          <p:cNvSpPr>
            <a:spLocks noChangeArrowheads="1"/>
          </p:cNvSpPr>
          <p:nvPr/>
        </p:nvSpPr>
        <p:spPr bwMode="auto">
          <a:xfrm>
            <a:off x="9848045" y="5047944"/>
            <a:ext cx="73025" cy="73025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0" name="Text Box 24"/>
          <p:cNvSpPr txBox="1">
            <a:spLocks noChangeArrowheads="1"/>
          </p:cNvSpPr>
          <p:nvPr/>
        </p:nvSpPr>
        <p:spPr bwMode="auto">
          <a:xfrm>
            <a:off x="6342444" y="5711118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1" name="直接箭头​​连接符 75"/>
          <p:cNvCxnSpPr/>
          <p:nvPr/>
        </p:nvCxnSpPr>
        <p:spPr>
          <a:xfrm flipV="1">
            <a:off x="7229882" y="4492769"/>
            <a:ext cx="552450" cy="547687"/>
          </a:xfrm>
          <a:prstGeom prst="straightConnector1">
            <a:avLst/>
          </a:prstGeom>
          <a:ln w="412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​​ 70"/>
          <p:cNvSpPr/>
          <p:nvPr/>
        </p:nvSpPr>
        <p:spPr>
          <a:xfrm>
            <a:off x="7111489" y="5022626"/>
            <a:ext cx="142875" cy="144462"/>
          </a:xfrm>
          <a:prstGeom prst="ellipse">
            <a:avLst/>
          </a:prstGeom>
          <a:solidFill>
            <a:srgbClr val="C00000"/>
          </a:solidFill>
          <a:ln w="92075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3" name="Text Box 18"/>
          <p:cNvSpPr txBox="1">
            <a:spLocks noChangeArrowheads="1"/>
          </p:cNvSpPr>
          <p:nvPr/>
        </p:nvSpPr>
        <p:spPr bwMode="auto">
          <a:xfrm>
            <a:off x="6704421" y="1258614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" name="Text Box 19"/>
          <p:cNvSpPr txBox="1">
            <a:spLocks noChangeArrowheads="1"/>
          </p:cNvSpPr>
          <p:nvPr/>
        </p:nvSpPr>
        <p:spPr bwMode="auto">
          <a:xfrm>
            <a:off x="6698187" y="2660313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" name="Text Box 20"/>
          <p:cNvSpPr txBox="1">
            <a:spLocks noChangeArrowheads="1"/>
          </p:cNvSpPr>
          <p:nvPr/>
        </p:nvSpPr>
        <p:spPr bwMode="auto">
          <a:xfrm>
            <a:off x="6944810" y="2045951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Text Box 21"/>
          <p:cNvSpPr txBox="1">
            <a:spLocks noChangeArrowheads="1"/>
          </p:cNvSpPr>
          <p:nvPr/>
        </p:nvSpPr>
        <p:spPr bwMode="auto">
          <a:xfrm>
            <a:off x="9594371" y="4671020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5" name="组合 134"/>
          <p:cNvGrpSpPr/>
          <p:nvPr/>
        </p:nvGrpSpPr>
        <p:grpSpPr bwMode="auto">
          <a:xfrm>
            <a:off x="3457629" y="4404880"/>
            <a:ext cx="154378" cy="106163"/>
            <a:chOff x="8172400" y="2348880"/>
            <a:chExt cx="288032" cy="288032"/>
          </a:xfrm>
        </p:grpSpPr>
        <p:sp>
          <p:nvSpPr>
            <p:cNvPr id="136" name="椭圆 135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8244011" y="2420491"/>
              <a:ext cx="144811" cy="1448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38" name="Picture 2" descr="http://imgsrc.baidu.com/forum/pic/item/9ad836d30f444d493af3cfba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40" y="2878367"/>
            <a:ext cx="922556" cy="87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椭圆 138"/>
          <p:cNvSpPr/>
          <p:nvPr/>
        </p:nvSpPr>
        <p:spPr>
          <a:xfrm>
            <a:off x="472742" y="2180002"/>
            <a:ext cx="5958483" cy="228736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alpha val="32000"/>
                  </a:schemeClr>
                </a:gs>
                <a:gs pos="100000">
                  <a:schemeClr val="bg1">
                    <a:alpha val="76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0" name="TextBox 22"/>
          <p:cNvSpPr txBox="1"/>
          <p:nvPr/>
        </p:nvSpPr>
        <p:spPr>
          <a:xfrm>
            <a:off x="3060604" y="1646201"/>
            <a:ext cx="1609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3.21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1" name="TextBox 23"/>
          <p:cNvSpPr txBox="1"/>
          <p:nvPr/>
        </p:nvSpPr>
        <p:spPr>
          <a:xfrm>
            <a:off x="594565" y="3174626"/>
            <a:ext cx="1429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6.22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2" name="TextBox 24"/>
          <p:cNvSpPr txBox="1"/>
          <p:nvPr/>
        </p:nvSpPr>
        <p:spPr>
          <a:xfrm>
            <a:off x="3214764" y="4709390"/>
            <a:ext cx="1316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9.23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" name="TextBox 25"/>
          <p:cNvSpPr txBox="1"/>
          <p:nvPr/>
        </p:nvSpPr>
        <p:spPr>
          <a:xfrm>
            <a:off x="5629706" y="3185142"/>
            <a:ext cx="1573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12.22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44" name="组合 143"/>
          <p:cNvGrpSpPr/>
          <p:nvPr/>
        </p:nvGrpSpPr>
        <p:grpSpPr bwMode="auto">
          <a:xfrm>
            <a:off x="6361863" y="3252874"/>
            <a:ext cx="138724" cy="121148"/>
            <a:chOff x="8172400" y="2348880"/>
            <a:chExt cx="288032" cy="288032"/>
          </a:xfrm>
        </p:grpSpPr>
        <p:sp>
          <p:nvSpPr>
            <p:cNvPr id="145" name="椭圆 144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8244011" y="2420490"/>
              <a:ext cx="144811" cy="1448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 bwMode="auto">
          <a:xfrm>
            <a:off x="3270709" y="2070950"/>
            <a:ext cx="135371" cy="129812"/>
            <a:chOff x="8172400" y="2348880"/>
            <a:chExt cx="288032" cy="288032"/>
          </a:xfrm>
        </p:grpSpPr>
        <p:sp>
          <p:nvSpPr>
            <p:cNvPr id="148" name="椭圆 147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8245199" y="2420490"/>
              <a:ext cx="144016" cy="1448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 bwMode="auto">
          <a:xfrm>
            <a:off x="449718" y="3252874"/>
            <a:ext cx="99660" cy="129420"/>
            <a:chOff x="8172400" y="2348880"/>
            <a:chExt cx="288032" cy="288032"/>
          </a:xfrm>
        </p:grpSpPr>
        <p:sp>
          <p:nvSpPr>
            <p:cNvPr id="151" name="椭圆 150"/>
            <p:cNvSpPr/>
            <p:nvPr/>
          </p:nvSpPr>
          <p:spPr>
            <a:xfrm>
              <a:off x="8172400" y="2348880"/>
              <a:ext cx="288032" cy="288032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8245199" y="2420491"/>
              <a:ext cx="144016" cy="1448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 bwMode="auto">
          <a:xfrm rot="1071957">
            <a:off x="3254528" y="1892046"/>
            <a:ext cx="368731" cy="591672"/>
            <a:chOff x="1423092" y="3503981"/>
            <a:chExt cx="633650" cy="1134487"/>
          </a:xfrm>
        </p:grpSpPr>
        <p:cxnSp>
          <p:nvCxnSpPr>
            <p:cNvPr id="154" name="直接连接符 153"/>
            <p:cNvCxnSpPr/>
            <p:nvPr/>
          </p:nvCxnSpPr>
          <p:spPr>
            <a:xfrm rot="20528043" flipH="1">
              <a:off x="1624904" y="3503981"/>
              <a:ext cx="281087" cy="1134487"/>
            </a:xfrm>
            <a:prstGeom prst="line">
              <a:avLst/>
            </a:prstGeom>
            <a:ln>
              <a:solidFill>
                <a:srgbClr val="FFFF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5" name="图片 1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423092" y="3739001"/>
              <a:ext cx="633650" cy="636313"/>
            </a:xfrm>
            <a:prstGeom prst="ellipse">
              <a:avLst/>
            </a:prstGeom>
          </p:spPr>
        </p:pic>
      </p:grpSp>
      <p:sp>
        <p:nvSpPr>
          <p:cNvPr id="69" name="文本框 68"/>
          <p:cNvSpPr txBox="1"/>
          <p:nvPr/>
        </p:nvSpPr>
        <p:spPr>
          <a:xfrm>
            <a:off x="630167" y="303372"/>
            <a:ext cx="67661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、地球公转时太阳直射点移动规律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C -0.00625 0.00093 -0.01511 -1.11111E-6 -0.02618 0.00093 C -0.0375 0.00324 -0.04245 0.00093 -0.05704 0.00394 C -0.07097 0.00671 -0.09857 0.0132 -0.11055 0.0169 C -0.12071 0.01898 -0.11589 0.01898 -0.11914 0.01968 C -0.12227 0.02199 -0.12357 0.02199 -0.1306 0.02546 C -0.1375 0.02847 -0.14232 0.03056 -0.15079 0.03634 C -0.15677 0.03935 -0.16407 0.04352 -0.16732 0.04653 C -0.17084 0.04931 -0.17839 0.05162 -0.18789 0.06088 C -0.1948 0.06597 -0.20274 0.07546 -0.20834 0.08264 C -0.21407 0.08912 -0.21797 0.09329 -0.22175 0.1 C -0.23191 0.11227 -0.2293 0.11435 -0.23256 0.11968 C -0.23503 0.12454 -0.23724 0.12824 -0.23907 0.1331 C -0.24089 0.13773 -0.2431 0.1419 -0.24349 0.14838 C -0.2448 0.15625 -0.24297 0.16435 -0.24323 0.16921 " pathEditMode="relative" rAng="0" ptsTypes="AAAAAAAAAAAAAAA">
                                      <p:cBhvr>
                                        <p:cTn id="6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8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05235 -0.0932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path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24323 0.16921 C -0.24297 0.17106 -0.24245 0.17801 -0.24154 0.18241 C -0.24088 0.18912 -0.23828 0.20185 -0.23542 0.20972 C -0.2332 0.21713 -0.22904 0.22453 -0.22604 0.2294 C -0.22344 0.23449 -0.22383 0.23241 -0.21862 0.23912 C -0.21146 0.25069 -0.20195 0.25879 -0.19427 0.26852 C -0.18633 0.27616 -0.17656 0.28055 -0.17031 0.28703 C -0.15937 0.29653 -0.16016 0.29491 -0.15182 0.29861 C -0.14258 0.30671 -0.13099 0.30949 -0.1181 0.31412 C -0.10195 0.32129 -0.08984 0.32245 -0.07708 0.32569 C -0.05547 0.33472 -0.04609 0.33588 -0.03125 0.33588 C -0.01888 0.3375 -0.01159 0.33426 -0.00391 0.33819 " pathEditMode="relative" rAng="21240000" ptsTypes="AAAAAAAAAAAA">
                                      <p:cBhvr>
                                        <p:cTn id="14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84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16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35 -0.09328 L 0.10951 0.0018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0.33542 C -0.00586 0.33311 0.0194 0.3345 0.03256 0.33172 C 0.04558 0.33172 0.05664 0.3301 0.0737 0.32639 C 0.09063 0.3213 0.11836 0.31297 0.13464 0.30463 C 0.14805 0.29885 0.14896 0.29746 0.15482 0.29399 C 0.16055 0.29075 0.16407 0.28912 0.17019 0.28519 L 0.1905 0.27014 C 0.1961 0.26528 0.19727 0.26528 0.20339 0.2588 C 0.20716 0.25463 0.20938 0.25186 0.21328 0.24676 C 0.21732 0.2419 0.22357 0.2345 0.22683 0.22963 C 0.22891 0.22639 0.23438 0.21598 0.2362 0.21227 C 0.23894 0.20625 0.24115 0.19931 0.24284 0.19329 C 0.24401 0.18889 0.24466 0.18519 0.24506 0.18102 C 0.24675 0.175 0.2461 0.1676 0.24701 0.16575 " pathEditMode="relative" rAng="0" ptsTypes="AAAAAAAAAAAAAA">
                                      <p:cBhvr>
                                        <p:cTn id="22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84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24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1 0.00186 L 0.16667 0.0919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6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46 L 0.02774 -0.00046 C 0.04167 0.00023 0.05365 0.00232 0.06719 0.00463 C 0.07787 0.00625 0.08633 0.00903 0.09258 0.01065 C 0.09883 0.0125 0.09688 0.0125 0.10508 0.01621 C 0.11081 0.01783 0.12044 0.01921 0.12669 0.02222 C 0.13294 0.02431 0.13503 0.0257 0.14531 0.03171 C 0.1582 0.03681 0.17565 0.04908 0.18737 0.05833 C 0.19935 0.06759 0.20677 0.0757 0.21654 0.08658 C 0.22357 0.09468 0.22774 0.10556 0.23268 0.11227 C 0.23971 0.12639 0.23698 0.12107 0.23971 0.12894 C 0.24466 0.13958 0.24414 0.15023 0.24518 0.15764 C 0.2461 0.16296 0.24518 0.16204 0.2461 0.16505 " pathEditMode="relative" rAng="0" ptsTypes="AAAAAAAAAAAAA">
                                      <p:cBhvr>
                                        <p:cTn id="30" dur="50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82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32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7 0.0919 L 0.21992 0.00047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2" grpId="2" animBg="1"/>
      <p:bldP spid="112" grpId="3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47369" y="1084925"/>
            <a:ext cx="6953250" cy="2002537"/>
            <a:chOff x="2747369" y="1084925"/>
            <a:chExt cx="6953250" cy="2002537"/>
          </a:xfrm>
        </p:grpSpPr>
        <p:sp>
          <p:nvSpPr>
            <p:cNvPr id="10" name="文本框 9"/>
            <p:cNvSpPr txBox="1"/>
            <p:nvPr/>
          </p:nvSpPr>
          <p:spPr>
            <a:xfrm>
              <a:off x="2747369" y="1084925"/>
              <a:ext cx="6953250" cy="46166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纬度增高，太阳高度变</a:t>
              </a:r>
              <a:r>
                <a:rPr lang="en-US" altLang="zh-CN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</a:t>
              </a: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、气温</a:t>
              </a:r>
              <a:r>
                <a:rPr lang="en-US" altLang="zh-CN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_______</a:t>
              </a:r>
              <a:endParaRPr lang="en-US" altLang="zh-CN" sz="24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71305" y="1975542"/>
              <a:ext cx="3190730" cy="46166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太阳高度的纬度变化</a:t>
              </a:r>
              <a:endParaRPr lang="en-US" altLang="zh-CN" sz="24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箭头: 上 12"/>
            <p:cNvSpPr/>
            <p:nvPr/>
          </p:nvSpPr>
          <p:spPr>
            <a:xfrm>
              <a:off x="5893509" y="2455085"/>
              <a:ext cx="660966" cy="6323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箭头: 上 66"/>
            <p:cNvSpPr/>
            <p:nvPr/>
          </p:nvSpPr>
          <p:spPr>
            <a:xfrm>
              <a:off x="5893508" y="1508359"/>
              <a:ext cx="688722" cy="4357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75746" y="1013845"/>
            <a:ext cx="2565364" cy="502434"/>
            <a:chOff x="6706401" y="-156435"/>
            <a:chExt cx="1202413" cy="502434"/>
          </a:xfrm>
        </p:grpSpPr>
        <p:sp>
          <p:nvSpPr>
            <p:cNvPr id="20" name="矩形 19"/>
            <p:cNvSpPr/>
            <p:nvPr/>
          </p:nvSpPr>
          <p:spPr>
            <a:xfrm>
              <a:off x="6706401" y="-115666"/>
              <a:ext cx="2308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533743" y="-156435"/>
              <a:ext cx="375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降低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674447" y="421973"/>
            <a:ext cx="2398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</a:t>
            </a:r>
            <a:endParaRPr lang="en-US" altLang="zh-CN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3203" y="3070621"/>
            <a:ext cx="8003932" cy="732109"/>
          </a:xfrm>
          <a:prstGeom prst="rect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太阳直射点在</a:t>
            </a:r>
            <a:r>
              <a:rPr lang="en-US" altLang="zh-CN" sz="3200" b="1" dirty="0">
                <a:solidFill>
                  <a:srgbClr val="C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____________</a:t>
            </a:r>
            <a:r>
              <a:rPr lang="zh-CN" altLang="en-US" sz="3200" b="1" dirty="0">
                <a:solidFill>
                  <a:srgbClr val="C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之间来回移动</a:t>
            </a:r>
            <a:endParaRPr lang="zh-CN" altLang="en-US" sz="3200" b="1" dirty="0">
              <a:solidFill>
                <a:srgbClr val="C00000"/>
              </a:solidFill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074911" y="3158542"/>
            <a:ext cx="218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南北回归线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67601" y="3804032"/>
            <a:ext cx="8312785" cy="1976774"/>
            <a:chOff x="2067601" y="3804032"/>
            <a:chExt cx="8312785" cy="1976774"/>
          </a:xfrm>
        </p:grpSpPr>
        <p:grpSp>
          <p:nvGrpSpPr>
            <p:cNvPr id="4" name="组合 3"/>
            <p:cNvGrpSpPr/>
            <p:nvPr/>
          </p:nvGrpSpPr>
          <p:grpSpPr>
            <a:xfrm>
              <a:off x="2067601" y="3804032"/>
              <a:ext cx="8312785" cy="1976774"/>
              <a:chOff x="2067601" y="3804032"/>
              <a:chExt cx="8312785" cy="197677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067601" y="5319141"/>
                <a:ext cx="8312785" cy="46166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2800" b="1">
                    <a:solidFill>
                      <a:srgbClr val="FFFF00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夏季太阳高度</a:t>
                </a:r>
                <a:r>
                  <a:rPr lang="en-US" altLang="zh-CN" sz="2400" dirty="0"/>
                  <a:t>____ ,</a:t>
                </a:r>
                <a:r>
                  <a:rPr lang="zh-CN" altLang="en-US" sz="2400" dirty="0"/>
                  <a:t>气温</a:t>
                </a:r>
                <a:r>
                  <a:rPr lang="en-US" altLang="zh-CN" sz="2400" dirty="0"/>
                  <a:t>____</a:t>
                </a:r>
                <a:r>
                  <a:rPr lang="zh-CN" altLang="en-US" sz="2400" dirty="0"/>
                  <a:t>；冬季太阳高度</a:t>
                </a:r>
                <a:r>
                  <a:rPr lang="en-US" altLang="zh-CN" sz="2400" dirty="0"/>
                  <a:t>_____,</a:t>
                </a:r>
                <a:r>
                  <a:rPr lang="zh-CN" altLang="en-US" sz="2400" dirty="0"/>
                  <a:t>气温</a:t>
                </a:r>
                <a:r>
                  <a:rPr lang="en-US" altLang="zh-CN" sz="2400" dirty="0"/>
                  <a:t>_____.</a:t>
                </a:r>
                <a:endParaRPr lang="zh-CN" altLang="en-US" sz="2400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71305" y="4354204"/>
                <a:ext cx="3190730" cy="46166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FFFF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太阳高度的季节变化</a:t>
                </a:r>
                <a:endParaRPr lang="zh-CN" altLang="en-US" sz="24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箭头: 上 67"/>
              <p:cNvSpPr/>
              <p:nvPr/>
            </p:nvSpPr>
            <p:spPr>
              <a:xfrm rot="10800000">
                <a:off x="5893507" y="3804032"/>
                <a:ext cx="660966" cy="53876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9" name="箭头: 上 68"/>
            <p:cNvSpPr/>
            <p:nvPr/>
          </p:nvSpPr>
          <p:spPr>
            <a:xfrm rot="10800000">
              <a:off x="5893507" y="4837690"/>
              <a:ext cx="688723" cy="4357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85811" y="5199749"/>
            <a:ext cx="5889607" cy="581057"/>
            <a:chOff x="2303498" y="4981061"/>
            <a:chExt cx="3810158" cy="581057"/>
          </a:xfrm>
        </p:grpSpPr>
        <p:sp>
          <p:nvSpPr>
            <p:cNvPr id="24" name="矩形 23"/>
            <p:cNvSpPr/>
            <p:nvPr/>
          </p:nvSpPr>
          <p:spPr>
            <a:xfrm>
              <a:off x="2303498" y="5072095"/>
              <a:ext cx="3185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大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34807" y="5072096"/>
              <a:ext cx="3185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155762" y="4981061"/>
              <a:ext cx="318576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高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5080" y="5100452"/>
              <a:ext cx="3185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低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8"/>
          <p:cNvSpPr>
            <a:spLocks noChangeArrowheads="1"/>
          </p:cNvSpPr>
          <p:nvPr/>
        </p:nvSpPr>
        <p:spPr bwMode="auto">
          <a:xfrm>
            <a:off x="530225" y="1169848"/>
            <a:ext cx="5219700" cy="510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读地球在公转轨道上两分两至位置示意图，回答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1~2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）图中表示春分日时地球位置的是（     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．① 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．③ 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）当地球位于③位置时，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青岛处于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．冬季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．春季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．夏季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．秋季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4276" name="Picture 5" descr="地球公转示意图0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25" y="1658367"/>
            <a:ext cx="6545476" cy="430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10"/>
          <p:cNvSpPr txBox="1">
            <a:spLocks noChangeArrowheads="1"/>
          </p:cNvSpPr>
          <p:nvPr/>
        </p:nvSpPr>
        <p:spPr bwMode="auto">
          <a:xfrm>
            <a:off x="1303337" y="2550028"/>
            <a:ext cx="574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4" name="Text Box 11"/>
          <p:cNvSpPr txBox="1">
            <a:spLocks noChangeArrowheads="1"/>
          </p:cNvSpPr>
          <p:nvPr/>
        </p:nvSpPr>
        <p:spPr bwMode="auto">
          <a:xfrm>
            <a:off x="2087563" y="4826000"/>
            <a:ext cx="574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12644"/>
          <p:cNvSpPr txBox="1"/>
          <p:nvPr/>
        </p:nvSpPr>
        <p:spPr>
          <a:xfrm>
            <a:off x="885825" y="761122"/>
            <a:ext cx="539677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巩固练习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/>
      <p:bldP spid="481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​​ 3"/>
          <p:cNvSpPr/>
          <p:nvPr/>
        </p:nvSpPr>
        <p:spPr>
          <a:xfrm>
            <a:off x="1908102" y="973447"/>
            <a:ext cx="3529013" cy="35274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1" name="直接连接符​​ 4"/>
          <p:cNvCxnSpPr>
            <a:stCxn id="160" idx="2"/>
            <a:endCxn id="160" idx="6"/>
          </p:cNvCxnSpPr>
          <p:nvPr/>
        </p:nvCxnSpPr>
        <p:spPr>
          <a:xfrm>
            <a:off x="1908102" y="2737159"/>
            <a:ext cx="35290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​​ 5"/>
          <p:cNvCxnSpPr>
            <a:stCxn id="160" idx="4"/>
            <a:endCxn id="160" idx="0"/>
          </p:cNvCxnSpPr>
          <p:nvPr/>
        </p:nvCxnSpPr>
        <p:spPr>
          <a:xfrm flipV="1">
            <a:off x="3673402" y="973447"/>
            <a:ext cx="0" cy="3527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54"/>
          <p:cNvGrpSpPr/>
          <p:nvPr/>
        </p:nvGrpSpPr>
        <p:grpSpPr bwMode="auto">
          <a:xfrm>
            <a:off x="2420865" y="971859"/>
            <a:ext cx="2470150" cy="3529013"/>
            <a:chOff x="3005826" y="1844824"/>
            <a:chExt cx="2772308" cy="3961590"/>
          </a:xfrm>
        </p:grpSpPr>
        <p:sp>
          <p:nvSpPr>
            <p:cNvPr id="164" name="弧形 163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>
              <a:off x="3677522" y="1844824"/>
              <a:ext cx="1428915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6" name="组合 58"/>
          <p:cNvGrpSpPr/>
          <p:nvPr/>
        </p:nvGrpSpPr>
        <p:grpSpPr bwMode="auto">
          <a:xfrm flipH="1">
            <a:off x="2471665" y="971859"/>
            <a:ext cx="2468562" cy="3529013"/>
            <a:chOff x="3005826" y="1844824"/>
            <a:chExt cx="2772308" cy="3961590"/>
          </a:xfrm>
        </p:grpSpPr>
        <p:sp>
          <p:nvSpPr>
            <p:cNvPr id="167" name="弧形 166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弧形 167"/>
            <p:cNvSpPr/>
            <p:nvPr/>
          </p:nvSpPr>
          <p:spPr>
            <a:xfrm>
              <a:off x="3677954" y="1844824"/>
              <a:ext cx="1428051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69" name="直接连接符​​ 12"/>
          <p:cNvCxnSpPr/>
          <p:nvPr/>
        </p:nvCxnSpPr>
        <p:spPr>
          <a:xfrm>
            <a:off x="2999945" y="4356961"/>
            <a:ext cx="13747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>
            <a:off x="739491" y="962223"/>
            <a:ext cx="5984846" cy="3554015"/>
            <a:chOff x="3311406" y="575330"/>
            <a:chExt cx="5994519" cy="3516305"/>
          </a:xfrm>
        </p:grpSpPr>
        <p:grpSp>
          <p:nvGrpSpPr>
            <p:cNvPr id="171" name="组合 170"/>
            <p:cNvGrpSpPr/>
            <p:nvPr/>
          </p:nvGrpSpPr>
          <p:grpSpPr bwMode="auto">
            <a:xfrm rot="1678830">
              <a:off x="4484927" y="575330"/>
              <a:ext cx="3516483" cy="3516305"/>
              <a:chOff x="2418761" y="1843952"/>
              <a:chExt cx="3946636" cy="3948056"/>
            </a:xfrm>
          </p:grpSpPr>
          <p:sp>
            <p:nvSpPr>
              <p:cNvPr id="176" name="饼形 18"/>
              <p:cNvSpPr/>
              <p:nvPr/>
            </p:nvSpPr>
            <p:spPr>
              <a:xfrm rot="3721170">
                <a:off x="2418842" y="1843871"/>
                <a:ext cx="3946282" cy="3946444"/>
              </a:xfrm>
              <a:prstGeom prst="pie">
                <a:avLst>
                  <a:gd name="adj1" fmla="val 0"/>
                  <a:gd name="adj2" fmla="val 10803931"/>
                </a:avLst>
              </a:prstGeom>
              <a:solidFill>
                <a:srgbClr val="7030A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饼形 17"/>
              <p:cNvSpPr/>
              <p:nvPr/>
            </p:nvSpPr>
            <p:spPr>
              <a:xfrm rot="14555379">
                <a:off x="2419034" y="1845644"/>
                <a:ext cx="3946282" cy="3946445"/>
              </a:xfrm>
              <a:prstGeom prst="pie">
                <a:avLst>
                  <a:gd name="adj1" fmla="val 0"/>
                  <a:gd name="adj2" fmla="val 10752512"/>
                </a:avLst>
              </a:prstGeom>
              <a:solidFill>
                <a:schemeClr val="accent6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 bwMode="auto">
            <a:xfrm>
              <a:off x="3311406" y="2211017"/>
              <a:ext cx="5994519" cy="204836"/>
              <a:chOff x="1142611" y="3686947"/>
              <a:chExt cx="6728813" cy="231534"/>
            </a:xfrm>
          </p:grpSpPr>
          <p:cxnSp>
            <p:nvCxnSpPr>
              <p:cNvPr id="173" name="直接箭头​​连接符 17"/>
              <p:cNvCxnSpPr/>
              <p:nvPr/>
            </p:nvCxnSpPr>
            <p:spPr>
              <a:xfrm>
                <a:off x="1142611" y="3824604"/>
                <a:ext cx="3276384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椭圆​​ 18"/>
              <p:cNvSpPr/>
              <p:nvPr/>
            </p:nvSpPr>
            <p:spPr>
              <a:xfrm>
                <a:off x="2344683" y="3686947"/>
                <a:ext cx="237355" cy="231534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/>
                  </a:gs>
                  <a:gs pos="48000">
                    <a:srgbClr val="FFFF00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75" name="直接箭头​​连接符 20"/>
              <p:cNvCxnSpPr/>
              <p:nvPr/>
            </p:nvCxnSpPr>
            <p:spPr>
              <a:xfrm>
                <a:off x="4469663" y="3825208"/>
                <a:ext cx="3401761" cy="0"/>
              </a:xfrm>
              <a:prstGeom prst="straightConnector1">
                <a:avLst/>
              </a:prstGeom>
              <a:ln>
                <a:solidFill>
                  <a:srgbClr val="FF0000">
                    <a:alpha val="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直接连接符​​ 21"/>
          <p:cNvCxnSpPr/>
          <p:nvPr/>
        </p:nvCxnSpPr>
        <p:spPr>
          <a:xfrm>
            <a:off x="2052564" y="3429000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​​ 22"/>
          <p:cNvCxnSpPr/>
          <p:nvPr/>
        </p:nvCxnSpPr>
        <p:spPr>
          <a:xfrm>
            <a:off x="3057452" y="1116322"/>
            <a:ext cx="12303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​​ 23"/>
          <p:cNvCxnSpPr/>
          <p:nvPr/>
        </p:nvCxnSpPr>
        <p:spPr>
          <a:xfrm>
            <a:off x="2032469" y="2104108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Line 4"/>
          <p:cNvSpPr>
            <a:spLocks noChangeShapeType="1"/>
          </p:cNvSpPr>
          <p:nvPr/>
        </p:nvSpPr>
        <p:spPr bwMode="auto">
          <a:xfrm flipV="1">
            <a:off x="606352" y="5570252"/>
            <a:ext cx="4164011" cy="350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Line 5"/>
          <p:cNvSpPr>
            <a:spLocks noChangeShapeType="1"/>
          </p:cNvSpPr>
          <p:nvPr/>
        </p:nvSpPr>
        <p:spPr bwMode="auto">
          <a:xfrm flipV="1">
            <a:off x="561902" y="4917788"/>
            <a:ext cx="4164012" cy="27975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Line 6"/>
          <p:cNvSpPr>
            <a:spLocks noChangeShapeType="1"/>
          </p:cNvSpPr>
          <p:nvPr/>
        </p:nvSpPr>
        <p:spPr bwMode="auto">
          <a:xfrm flipV="1">
            <a:off x="599792" y="6210014"/>
            <a:ext cx="4170571" cy="1367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Oval 7"/>
          <p:cNvSpPr>
            <a:spLocks noChangeArrowheads="1"/>
          </p:cNvSpPr>
          <p:nvPr/>
        </p:nvSpPr>
        <p:spPr bwMode="auto">
          <a:xfrm>
            <a:off x="1139752" y="5538502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5" name="Oval 8"/>
          <p:cNvSpPr>
            <a:spLocks noChangeArrowheads="1"/>
          </p:cNvSpPr>
          <p:nvPr/>
        </p:nvSpPr>
        <p:spPr bwMode="auto">
          <a:xfrm>
            <a:off x="1820789" y="4876514"/>
            <a:ext cx="65088" cy="6508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6" name="Oval 10"/>
          <p:cNvSpPr>
            <a:spLocks noChangeArrowheads="1"/>
          </p:cNvSpPr>
          <p:nvPr/>
        </p:nvSpPr>
        <p:spPr bwMode="auto">
          <a:xfrm>
            <a:off x="2484364" y="5535327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7" name="Line 11"/>
          <p:cNvSpPr>
            <a:spLocks noChangeShapeType="1"/>
          </p:cNvSpPr>
          <p:nvPr/>
        </p:nvSpPr>
        <p:spPr bwMode="auto">
          <a:xfrm>
            <a:off x="1908102" y="4976527"/>
            <a:ext cx="576262" cy="542925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Oval 12"/>
          <p:cNvSpPr>
            <a:spLocks noChangeArrowheads="1"/>
          </p:cNvSpPr>
          <p:nvPr/>
        </p:nvSpPr>
        <p:spPr bwMode="auto">
          <a:xfrm>
            <a:off x="3171752" y="6171914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9" name="Line 13"/>
          <p:cNvSpPr>
            <a:spLocks noChangeShapeType="1"/>
          </p:cNvSpPr>
          <p:nvPr/>
        </p:nvSpPr>
        <p:spPr bwMode="auto">
          <a:xfrm>
            <a:off x="2592314" y="5625814"/>
            <a:ext cx="595313" cy="560388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" name="Line 14"/>
          <p:cNvSpPr>
            <a:spLocks noChangeShapeType="1"/>
          </p:cNvSpPr>
          <p:nvPr/>
        </p:nvSpPr>
        <p:spPr bwMode="auto">
          <a:xfrm flipV="1">
            <a:off x="3264913" y="5616190"/>
            <a:ext cx="571500" cy="546100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Text Box 18"/>
          <p:cNvSpPr txBox="1">
            <a:spLocks noChangeArrowheads="1"/>
          </p:cNvSpPr>
          <p:nvPr/>
        </p:nvSpPr>
        <p:spPr bwMode="auto">
          <a:xfrm>
            <a:off x="4770364" y="473522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Text Box 19"/>
          <p:cNvSpPr txBox="1">
            <a:spLocks noChangeArrowheads="1"/>
          </p:cNvSpPr>
          <p:nvPr/>
        </p:nvSpPr>
        <p:spPr bwMode="auto">
          <a:xfrm>
            <a:off x="4770364" y="602427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Text Box 20"/>
          <p:cNvSpPr txBox="1">
            <a:spLocks noChangeArrowheads="1"/>
          </p:cNvSpPr>
          <p:nvPr/>
        </p:nvSpPr>
        <p:spPr bwMode="auto">
          <a:xfrm>
            <a:off x="4748139" y="5395627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Text Box 21"/>
          <p:cNvSpPr txBox="1">
            <a:spLocks noChangeArrowheads="1"/>
          </p:cNvSpPr>
          <p:nvPr/>
        </p:nvSpPr>
        <p:spPr bwMode="auto">
          <a:xfrm>
            <a:off x="561902" y="5197189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 Box 22"/>
          <p:cNvSpPr txBox="1">
            <a:spLocks noChangeArrowheads="1"/>
          </p:cNvSpPr>
          <p:nvPr/>
        </p:nvSpPr>
        <p:spPr bwMode="auto">
          <a:xfrm>
            <a:off x="1489002" y="4528852"/>
            <a:ext cx="7461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夏至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Text Box 23"/>
          <p:cNvSpPr txBox="1">
            <a:spLocks noChangeArrowheads="1"/>
          </p:cNvSpPr>
          <p:nvPr/>
        </p:nvSpPr>
        <p:spPr bwMode="auto">
          <a:xfrm>
            <a:off x="2430389" y="5197189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秋分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Text Box 24"/>
          <p:cNvSpPr txBox="1">
            <a:spLocks noChangeArrowheads="1"/>
          </p:cNvSpPr>
          <p:nvPr/>
        </p:nvSpPr>
        <p:spPr bwMode="auto">
          <a:xfrm>
            <a:off x="2866453" y="616299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Oval 15"/>
          <p:cNvSpPr>
            <a:spLocks noChangeArrowheads="1"/>
          </p:cNvSpPr>
          <p:nvPr/>
        </p:nvSpPr>
        <p:spPr bwMode="auto">
          <a:xfrm>
            <a:off x="3864277" y="5522177"/>
            <a:ext cx="73025" cy="73025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9" name="Text Box 24"/>
          <p:cNvSpPr txBox="1">
            <a:spLocks noChangeArrowheads="1"/>
          </p:cNvSpPr>
          <p:nvPr/>
        </p:nvSpPr>
        <p:spPr bwMode="auto">
          <a:xfrm>
            <a:off x="358676" y="618535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0" name="直接箭头​​连接符 75"/>
          <p:cNvCxnSpPr/>
          <p:nvPr/>
        </p:nvCxnSpPr>
        <p:spPr>
          <a:xfrm flipV="1">
            <a:off x="1246114" y="4967002"/>
            <a:ext cx="552450" cy="547687"/>
          </a:xfrm>
          <a:prstGeom prst="straightConnector1">
            <a:avLst/>
          </a:prstGeom>
          <a:ln w="412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​​ 70"/>
          <p:cNvSpPr/>
          <p:nvPr/>
        </p:nvSpPr>
        <p:spPr>
          <a:xfrm>
            <a:off x="1127721" y="5496859"/>
            <a:ext cx="142875" cy="144462"/>
          </a:xfrm>
          <a:prstGeom prst="ellipse">
            <a:avLst/>
          </a:prstGeom>
          <a:solidFill>
            <a:srgbClr val="C00000"/>
          </a:solidFill>
          <a:ln w="92075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Text Box 18"/>
          <p:cNvSpPr txBox="1">
            <a:spLocks noChangeArrowheads="1"/>
          </p:cNvSpPr>
          <p:nvPr/>
        </p:nvSpPr>
        <p:spPr bwMode="auto">
          <a:xfrm>
            <a:off x="720653" y="173284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Text Box 19"/>
          <p:cNvSpPr txBox="1">
            <a:spLocks noChangeArrowheads="1"/>
          </p:cNvSpPr>
          <p:nvPr/>
        </p:nvSpPr>
        <p:spPr bwMode="auto">
          <a:xfrm>
            <a:off x="714419" y="3134546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Text Box 20"/>
          <p:cNvSpPr txBox="1">
            <a:spLocks noChangeArrowheads="1"/>
          </p:cNvSpPr>
          <p:nvPr/>
        </p:nvSpPr>
        <p:spPr bwMode="auto">
          <a:xfrm>
            <a:off x="961042" y="2520184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Text Box 21"/>
          <p:cNvSpPr txBox="1">
            <a:spLocks noChangeArrowheads="1"/>
          </p:cNvSpPr>
          <p:nvPr/>
        </p:nvSpPr>
        <p:spPr bwMode="auto">
          <a:xfrm>
            <a:off x="3610603" y="5145253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" name="标题 1"/>
          <p:cNvSpPr txBox="1"/>
          <p:nvPr/>
        </p:nvSpPr>
        <p:spPr>
          <a:xfrm>
            <a:off x="561902" y="308499"/>
            <a:ext cx="90206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、太阳直射点移动与昼夜长短变化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62540" y="1124926"/>
            <a:ext cx="624172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）当太阳直射点在北半球运行时：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①纬度：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之间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（纬线）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②时间：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（节气）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③这段时间内，北半球昼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夜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2678" y="546396"/>
            <a:ext cx="5061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操作教具 ，思考探究</a:t>
            </a:r>
            <a:r>
              <a:rPr lang="en-US" altLang="zh-C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:</a:t>
            </a:r>
            <a:endParaRPr lang="en-US" altLang="zh-CN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993811" y="1736137"/>
            <a:ext cx="3533709" cy="1586020"/>
            <a:chOff x="6993811" y="1736137"/>
            <a:chExt cx="3533709" cy="1586020"/>
          </a:xfrm>
        </p:grpSpPr>
        <p:sp>
          <p:nvSpPr>
            <p:cNvPr id="3" name="矩形 2"/>
            <p:cNvSpPr/>
            <p:nvPr/>
          </p:nvSpPr>
          <p:spPr>
            <a:xfrm>
              <a:off x="6993811" y="1736137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endParaRPr lang="zh-CN" altLang="en-US" sz="2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8158925" y="1768642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北回归线</a:t>
              </a:r>
              <a:endParaRPr lang="zh-CN" altLang="en-US" sz="24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7043217" y="2366239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春分</a:t>
              </a:r>
              <a:endParaRPr lang="zh-CN" altLang="en-US" sz="2400" b="1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8210026" y="2349636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秋分</a:t>
              </a:r>
              <a:endParaRPr lang="zh-CN" altLang="en-US" sz="2400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33474" y="2860492"/>
              <a:ext cx="494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短</a:t>
              </a:r>
              <a:endPara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087063" y="2858306"/>
              <a:ext cx="494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长</a:t>
              </a:r>
              <a:endPara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6071193" y="3969787"/>
            <a:ext cx="624172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）当太阳直射点在南半球运行时：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①纬度：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之间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（纬线）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②时间：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（节气）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③这段时间内，南半球昼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夜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38597" y="4629647"/>
            <a:ext cx="3597576" cy="1537371"/>
            <a:chOff x="7338597" y="4629647"/>
            <a:chExt cx="3597576" cy="1537371"/>
          </a:xfrm>
        </p:grpSpPr>
        <p:sp>
          <p:nvSpPr>
            <p:cNvPr id="77" name="矩形 76"/>
            <p:cNvSpPr/>
            <p:nvPr/>
          </p:nvSpPr>
          <p:spPr>
            <a:xfrm>
              <a:off x="7444929" y="4629647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endParaRPr lang="zh-CN" altLang="en-US" sz="2400" b="1" dirty="0"/>
            </a:p>
          </p:txBody>
        </p:sp>
        <p:sp>
          <p:nvSpPr>
            <p:cNvPr id="78" name="矩形 77"/>
            <p:cNvSpPr/>
            <p:nvPr/>
          </p:nvSpPr>
          <p:spPr>
            <a:xfrm>
              <a:off x="8567578" y="4636163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  <a:endParaRPr lang="zh-CN" altLang="en-US" sz="2400" b="1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8530660" y="5167901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春分</a:t>
              </a:r>
              <a:endParaRPr lang="zh-CN" altLang="en-US" sz="2400" b="1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7338597" y="5144714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秋分</a:t>
              </a:r>
              <a:endParaRPr lang="zh-CN" altLang="en-US" sz="2400" b="1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442127" y="5705353"/>
              <a:ext cx="494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短</a:t>
              </a:r>
              <a:endPara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495716" y="5703167"/>
              <a:ext cx="494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长</a:t>
              </a:r>
              <a:endPara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6" dur="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5234 -0.093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12" dur="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34 -0.09329 L 0.1095 0.00185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22" dur="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 0.00185 L 0.16666 0.091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28" dur="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6 0.0919 L 0.21992 0.00046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1" grpId="1" animBg="1"/>
      <p:bldP spid="201" grpId="2" animBg="1"/>
      <p:bldP spid="201" grpId="3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23000">
              <a:schemeClr val="accent6">
                <a:lumMod val="50000"/>
              </a:schemeClr>
            </a:gs>
            <a:gs pos="69000">
              <a:schemeClr val="accent6">
                <a:lumMod val="50000"/>
              </a:schemeClr>
            </a:gs>
            <a:gs pos="97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卷形: 水平 25"/>
          <p:cNvSpPr/>
          <p:nvPr/>
        </p:nvSpPr>
        <p:spPr>
          <a:xfrm>
            <a:off x="1822159" y="2570548"/>
            <a:ext cx="8014104" cy="2211791"/>
          </a:xfrm>
          <a:prstGeom prst="horizontalScroll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太阳直射点在哪个半球，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哪个半球就昼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夜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8934" y="1203701"/>
            <a:ext cx="3991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</a:t>
            </a:r>
            <a:endParaRPr lang="en-US" altLang="zh-CN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15651" y="270056"/>
            <a:ext cx="90206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、太阳直射点移动与昼夜长短变化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30140" y="381194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长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04482" y="381194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短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 txBox="1"/>
          <p:nvPr/>
        </p:nvSpPr>
        <p:spPr>
          <a:xfrm>
            <a:off x="815651" y="270056"/>
            <a:ext cx="565607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、太阳直射点移动与昼夜长短变化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椭圆​​ 3"/>
          <p:cNvSpPr/>
          <p:nvPr/>
        </p:nvSpPr>
        <p:spPr>
          <a:xfrm>
            <a:off x="1857302" y="973447"/>
            <a:ext cx="3529013" cy="35274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连接符​​ 4"/>
          <p:cNvCxnSpPr>
            <a:stCxn id="63" idx="2"/>
            <a:endCxn id="63" idx="6"/>
          </p:cNvCxnSpPr>
          <p:nvPr/>
        </p:nvCxnSpPr>
        <p:spPr>
          <a:xfrm>
            <a:off x="1857302" y="2737159"/>
            <a:ext cx="35290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​​ 5"/>
          <p:cNvCxnSpPr>
            <a:stCxn id="63" idx="4"/>
            <a:endCxn id="63" idx="0"/>
          </p:cNvCxnSpPr>
          <p:nvPr/>
        </p:nvCxnSpPr>
        <p:spPr>
          <a:xfrm flipV="1">
            <a:off x="3622602" y="973447"/>
            <a:ext cx="0" cy="3527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54"/>
          <p:cNvGrpSpPr/>
          <p:nvPr/>
        </p:nvGrpSpPr>
        <p:grpSpPr bwMode="auto">
          <a:xfrm>
            <a:off x="2370065" y="971859"/>
            <a:ext cx="2470150" cy="3529013"/>
            <a:chOff x="3005826" y="1844824"/>
            <a:chExt cx="2772308" cy="3961590"/>
          </a:xfrm>
        </p:grpSpPr>
        <p:sp>
          <p:nvSpPr>
            <p:cNvPr id="70" name="弧形 69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>
              <a:off x="3677522" y="1844824"/>
              <a:ext cx="1428915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组合 58"/>
          <p:cNvGrpSpPr/>
          <p:nvPr/>
        </p:nvGrpSpPr>
        <p:grpSpPr bwMode="auto">
          <a:xfrm flipH="1">
            <a:off x="2420865" y="971859"/>
            <a:ext cx="2468562" cy="3529013"/>
            <a:chOff x="3005826" y="1844824"/>
            <a:chExt cx="2772308" cy="3961590"/>
          </a:xfrm>
        </p:grpSpPr>
        <p:sp>
          <p:nvSpPr>
            <p:cNvPr id="73" name="弧形 72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>
              <a:off x="3677954" y="1844824"/>
              <a:ext cx="1428051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5" name="直接连接符​​ 12"/>
          <p:cNvCxnSpPr/>
          <p:nvPr/>
        </p:nvCxnSpPr>
        <p:spPr>
          <a:xfrm>
            <a:off x="2949145" y="4356961"/>
            <a:ext cx="13747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 rot="1269925">
            <a:off x="688691" y="974923"/>
            <a:ext cx="5984846" cy="3554015"/>
            <a:chOff x="3311406" y="575330"/>
            <a:chExt cx="5994519" cy="3516305"/>
          </a:xfrm>
        </p:grpSpPr>
        <p:grpSp>
          <p:nvGrpSpPr>
            <p:cNvPr id="77" name="组合 76"/>
            <p:cNvGrpSpPr/>
            <p:nvPr/>
          </p:nvGrpSpPr>
          <p:grpSpPr bwMode="auto">
            <a:xfrm rot="1678830">
              <a:off x="4484927" y="575330"/>
              <a:ext cx="3516483" cy="3516305"/>
              <a:chOff x="2418761" y="1843952"/>
              <a:chExt cx="3946636" cy="3948056"/>
            </a:xfrm>
          </p:grpSpPr>
          <p:sp>
            <p:nvSpPr>
              <p:cNvPr id="82" name="饼形 18"/>
              <p:cNvSpPr/>
              <p:nvPr/>
            </p:nvSpPr>
            <p:spPr>
              <a:xfrm rot="3721170">
                <a:off x="2418842" y="1843871"/>
                <a:ext cx="3946282" cy="3946444"/>
              </a:xfrm>
              <a:prstGeom prst="pie">
                <a:avLst>
                  <a:gd name="adj1" fmla="val 0"/>
                  <a:gd name="adj2" fmla="val 10803931"/>
                </a:avLst>
              </a:prstGeom>
              <a:solidFill>
                <a:srgbClr val="7030A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饼形 17"/>
              <p:cNvSpPr/>
              <p:nvPr/>
            </p:nvSpPr>
            <p:spPr>
              <a:xfrm rot="14555379">
                <a:off x="2419034" y="1845644"/>
                <a:ext cx="3946282" cy="3946445"/>
              </a:xfrm>
              <a:prstGeom prst="pie">
                <a:avLst>
                  <a:gd name="adj1" fmla="val 0"/>
                  <a:gd name="adj2" fmla="val 10752512"/>
                </a:avLst>
              </a:prstGeom>
              <a:solidFill>
                <a:schemeClr val="accent6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 bwMode="auto">
            <a:xfrm>
              <a:off x="3311406" y="2211017"/>
              <a:ext cx="5994519" cy="204836"/>
              <a:chOff x="1142611" y="3686947"/>
              <a:chExt cx="6728813" cy="231534"/>
            </a:xfrm>
          </p:grpSpPr>
          <p:cxnSp>
            <p:nvCxnSpPr>
              <p:cNvPr id="79" name="直接箭头​​连接符 17"/>
              <p:cNvCxnSpPr/>
              <p:nvPr/>
            </p:nvCxnSpPr>
            <p:spPr>
              <a:xfrm>
                <a:off x="1142611" y="3824604"/>
                <a:ext cx="3276384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椭圆​​ 18"/>
              <p:cNvSpPr/>
              <p:nvPr/>
            </p:nvSpPr>
            <p:spPr>
              <a:xfrm>
                <a:off x="2344683" y="3686947"/>
                <a:ext cx="237355" cy="231534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/>
                  </a:gs>
                  <a:gs pos="48000">
                    <a:srgbClr val="FFFF00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1" name="直接箭头​​连接符 20"/>
              <p:cNvCxnSpPr/>
              <p:nvPr/>
            </p:nvCxnSpPr>
            <p:spPr>
              <a:xfrm>
                <a:off x="4469663" y="3825208"/>
                <a:ext cx="3401761" cy="0"/>
              </a:xfrm>
              <a:prstGeom prst="straightConnector1">
                <a:avLst/>
              </a:prstGeom>
              <a:ln>
                <a:solidFill>
                  <a:srgbClr val="FF0000">
                    <a:alpha val="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4" name="直接连接符​​ 21"/>
          <p:cNvCxnSpPr/>
          <p:nvPr/>
        </p:nvCxnSpPr>
        <p:spPr>
          <a:xfrm>
            <a:off x="2001764" y="3429000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​​ 22"/>
          <p:cNvCxnSpPr/>
          <p:nvPr/>
        </p:nvCxnSpPr>
        <p:spPr>
          <a:xfrm>
            <a:off x="3006652" y="1116322"/>
            <a:ext cx="12303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​​ 23"/>
          <p:cNvCxnSpPr/>
          <p:nvPr/>
        </p:nvCxnSpPr>
        <p:spPr>
          <a:xfrm>
            <a:off x="1981669" y="2104108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Line 4"/>
          <p:cNvSpPr>
            <a:spLocks noChangeShapeType="1"/>
          </p:cNvSpPr>
          <p:nvPr/>
        </p:nvSpPr>
        <p:spPr bwMode="auto">
          <a:xfrm flipV="1">
            <a:off x="555552" y="5570252"/>
            <a:ext cx="4164011" cy="350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Line 5"/>
          <p:cNvSpPr>
            <a:spLocks noChangeShapeType="1"/>
          </p:cNvSpPr>
          <p:nvPr/>
        </p:nvSpPr>
        <p:spPr bwMode="auto">
          <a:xfrm flipV="1">
            <a:off x="511102" y="4917788"/>
            <a:ext cx="4164012" cy="27975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Line 6"/>
          <p:cNvSpPr>
            <a:spLocks noChangeShapeType="1"/>
          </p:cNvSpPr>
          <p:nvPr/>
        </p:nvSpPr>
        <p:spPr bwMode="auto">
          <a:xfrm flipV="1">
            <a:off x="548992" y="6210014"/>
            <a:ext cx="4170571" cy="1367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Oval 7"/>
          <p:cNvSpPr>
            <a:spLocks noChangeArrowheads="1"/>
          </p:cNvSpPr>
          <p:nvPr/>
        </p:nvSpPr>
        <p:spPr bwMode="auto">
          <a:xfrm>
            <a:off x="1088952" y="5538502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1" name="Oval 8"/>
          <p:cNvSpPr>
            <a:spLocks noChangeArrowheads="1"/>
          </p:cNvSpPr>
          <p:nvPr/>
        </p:nvSpPr>
        <p:spPr bwMode="auto">
          <a:xfrm>
            <a:off x="1769989" y="4876514"/>
            <a:ext cx="65088" cy="6508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" name="Oval 10"/>
          <p:cNvSpPr>
            <a:spLocks noChangeArrowheads="1"/>
          </p:cNvSpPr>
          <p:nvPr/>
        </p:nvSpPr>
        <p:spPr bwMode="auto">
          <a:xfrm>
            <a:off x="2433564" y="5535327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3" name="Line 11"/>
          <p:cNvSpPr>
            <a:spLocks noChangeShapeType="1"/>
          </p:cNvSpPr>
          <p:nvPr/>
        </p:nvSpPr>
        <p:spPr bwMode="auto">
          <a:xfrm>
            <a:off x="1857302" y="4976527"/>
            <a:ext cx="576262" cy="542925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Oval 12"/>
          <p:cNvSpPr>
            <a:spLocks noChangeArrowheads="1"/>
          </p:cNvSpPr>
          <p:nvPr/>
        </p:nvSpPr>
        <p:spPr bwMode="auto">
          <a:xfrm>
            <a:off x="3120952" y="6171914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>
            <a:off x="2541514" y="5625814"/>
            <a:ext cx="595313" cy="560388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 flipV="1">
            <a:off x="3214113" y="5616190"/>
            <a:ext cx="571500" cy="546100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Text Box 18"/>
          <p:cNvSpPr txBox="1">
            <a:spLocks noChangeArrowheads="1"/>
          </p:cNvSpPr>
          <p:nvPr/>
        </p:nvSpPr>
        <p:spPr bwMode="auto">
          <a:xfrm>
            <a:off x="4719564" y="473522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Text Box 19"/>
          <p:cNvSpPr txBox="1">
            <a:spLocks noChangeArrowheads="1"/>
          </p:cNvSpPr>
          <p:nvPr/>
        </p:nvSpPr>
        <p:spPr bwMode="auto">
          <a:xfrm>
            <a:off x="4719564" y="602427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Text Box 20"/>
          <p:cNvSpPr txBox="1">
            <a:spLocks noChangeArrowheads="1"/>
          </p:cNvSpPr>
          <p:nvPr/>
        </p:nvSpPr>
        <p:spPr bwMode="auto">
          <a:xfrm>
            <a:off x="4697339" y="5395627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Text Box 21"/>
          <p:cNvSpPr txBox="1">
            <a:spLocks noChangeArrowheads="1"/>
          </p:cNvSpPr>
          <p:nvPr/>
        </p:nvSpPr>
        <p:spPr bwMode="auto">
          <a:xfrm>
            <a:off x="511102" y="5197189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Text Box 22"/>
          <p:cNvSpPr txBox="1">
            <a:spLocks noChangeArrowheads="1"/>
          </p:cNvSpPr>
          <p:nvPr/>
        </p:nvSpPr>
        <p:spPr bwMode="auto">
          <a:xfrm>
            <a:off x="1438202" y="4528852"/>
            <a:ext cx="7461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夏至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Text Box 23"/>
          <p:cNvSpPr txBox="1">
            <a:spLocks noChangeArrowheads="1"/>
          </p:cNvSpPr>
          <p:nvPr/>
        </p:nvSpPr>
        <p:spPr bwMode="auto">
          <a:xfrm>
            <a:off x="2379589" y="5197189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秋分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3" name="Text Box 24"/>
          <p:cNvSpPr txBox="1">
            <a:spLocks noChangeArrowheads="1"/>
          </p:cNvSpPr>
          <p:nvPr/>
        </p:nvSpPr>
        <p:spPr bwMode="auto">
          <a:xfrm>
            <a:off x="2815653" y="616299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" name="Oval 15"/>
          <p:cNvSpPr>
            <a:spLocks noChangeArrowheads="1"/>
          </p:cNvSpPr>
          <p:nvPr/>
        </p:nvSpPr>
        <p:spPr bwMode="auto">
          <a:xfrm>
            <a:off x="3813477" y="5522177"/>
            <a:ext cx="73025" cy="73025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5" name="Text Box 24"/>
          <p:cNvSpPr txBox="1">
            <a:spLocks noChangeArrowheads="1"/>
          </p:cNvSpPr>
          <p:nvPr/>
        </p:nvSpPr>
        <p:spPr bwMode="auto">
          <a:xfrm>
            <a:off x="307876" y="618535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6" name="直接箭头​​连接符 75"/>
          <p:cNvCxnSpPr/>
          <p:nvPr/>
        </p:nvCxnSpPr>
        <p:spPr>
          <a:xfrm flipV="1">
            <a:off x="1195314" y="4967002"/>
            <a:ext cx="552450" cy="547687"/>
          </a:xfrm>
          <a:prstGeom prst="straightConnector1">
            <a:avLst/>
          </a:prstGeom>
          <a:ln w="412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​​ 70"/>
          <p:cNvSpPr/>
          <p:nvPr/>
        </p:nvSpPr>
        <p:spPr>
          <a:xfrm>
            <a:off x="1719343" y="4874301"/>
            <a:ext cx="142875" cy="144462"/>
          </a:xfrm>
          <a:prstGeom prst="ellipse">
            <a:avLst/>
          </a:prstGeom>
          <a:solidFill>
            <a:srgbClr val="C00000"/>
          </a:solidFill>
          <a:ln w="92075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Text Box 18"/>
          <p:cNvSpPr txBox="1">
            <a:spLocks noChangeArrowheads="1"/>
          </p:cNvSpPr>
          <p:nvPr/>
        </p:nvSpPr>
        <p:spPr bwMode="auto">
          <a:xfrm>
            <a:off x="669853" y="173284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Text Box 19"/>
          <p:cNvSpPr txBox="1">
            <a:spLocks noChangeArrowheads="1"/>
          </p:cNvSpPr>
          <p:nvPr/>
        </p:nvSpPr>
        <p:spPr bwMode="auto">
          <a:xfrm>
            <a:off x="663619" y="3134546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Text Box 20"/>
          <p:cNvSpPr txBox="1">
            <a:spLocks noChangeArrowheads="1"/>
          </p:cNvSpPr>
          <p:nvPr/>
        </p:nvSpPr>
        <p:spPr bwMode="auto">
          <a:xfrm>
            <a:off x="910242" y="2520184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3559803" y="5145253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Text Box 22"/>
          <p:cNvSpPr txBox="1">
            <a:spLocks noChangeArrowheads="1"/>
          </p:cNvSpPr>
          <p:nvPr/>
        </p:nvSpPr>
        <p:spPr bwMode="auto">
          <a:xfrm>
            <a:off x="4121077" y="4540625"/>
            <a:ext cx="7461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夏至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 flipV="1">
            <a:off x="3877781" y="4969575"/>
            <a:ext cx="571500" cy="546100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040365" y="1119169"/>
            <a:ext cx="6101522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）当太阳直射点从北向南运行时：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①纬度：由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移动到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（纬线）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②时间：由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运行到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（节气）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③北半球昼变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夜变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03076" y="1723815"/>
            <a:ext cx="3656921" cy="1587491"/>
            <a:chOff x="7303076" y="1723815"/>
            <a:chExt cx="3656921" cy="1587491"/>
          </a:xfrm>
        </p:grpSpPr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7303076" y="1737544"/>
              <a:ext cx="17343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北回归线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Text Box 10"/>
            <p:cNvSpPr txBox="1">
              <a:spLocks noChangeArrowheads="1"/>
            </p:cNvSpPr>
            <p:nvPr/>
          </p:nvSpPr>
          <p:spPr bwMode="auto">
            <a:xfrm>
              <a:off x="7728350" y="2838999"/>
              <a:ext cx="10355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短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Text Box 10"/>
            <p:cNvSpPr txBox="1">
              <a:spLocks noChangeArrowheads="1"/>
            </p:cNvSpPr>
            <p:nvPr/>
          </p:nvSpPr>
          <p:spPr bwMode="auto">
            <a:xfrm>
              <a:off x="9299181" y="2849641"/>
              <a:ext cx="10355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长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9537813" y="1723815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  <a:endParaRPr lang="zh-CN" altLang="en-US" sz="2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7718825" y="2344288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夏至</a:t>
              </a:r>
              <a:endParaRPr lang="zh-CN" altLang="en-US" sz="2400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9675455" y="2300374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冬至</a:t>
              </a:r>
              <a:endParaRPr lang="zh-CN" altLang="en-US" sz="2400" b="1" dirty="0"/>
            </a:p>
          </p:txBody>
        </p:sp>
      </p:grpSp>
      <p:sp>
        <p:nvSpPr>
          <p:cNvPr id="101" name="Text Box 18"/>
          <p:cNvSpPr txBox="1">
            <a:spLocks noChangeArrowheads="1"/>
          </p:cNvSpPr>
          <p:nvPr/>
        </p:nvSpPr>
        <p:spPr bwMode="auto">
          <a:xfrm>
            <a:off x="4645653" y="7504660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966454" y="3888602"/>
            <a:ext cx="6101522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）当太阳直射点从南向北运行时：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①纬度：由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移动到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_______.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（纬线）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②时间：由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运行到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_______.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（节气）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③北半球昼变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夜变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________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13029" y="4486905"/>
            <a:ext cx="3526025" cy="1611680"/>
            <a:chOff x="7413029" y="4486905"/>
            <a:chExt cx="3526025" cy="1611680"/>
          </a:xfrm>
        </p:grpSpPr>
        <p:sp>
          <p:nvSpPr>
            <p:cNvPr id="110" name="Text Box 10"/>
            <p:cNvSpPr txBox="1">
              <a:spLocks noChangeArrowheads="1"/>
            </p:cNvSpPr>
            <p:nvPr/>
          </p:nvSpPr>
          <p:spPr bwMode="auto">
            <a:xfrm>
              <a:off x="9407415" y="4499284"/>
              <a:ext cx="153163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北回归线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Text Box 10"/>
            <p:cNvSpPr txBox="1">
              <a:spLocks noChangeArrowheads="1"/>
            </p:cNvSpPr>
            <p:nvPr/>
          </p:nvSpPr>
          <p:spPr bwMode="auto">
            <a:xfrm>
              <a:off x="9238549" y="5636920"/>
              <a:ext cx="10355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短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Text Box 10"/>
            <p:cNvSpPr txBox="1">
              <a:spLocks noChangeArrowheads="1"/>
            </p:cNvSpPr>
            <p:nvPr/>
          </p:nvSpPr>
          <p:spPr bwMode="auto">
            <a:xfrm>
              <a:off x="7691001" y="5625814"/>
              <a:ext cx="10355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长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7413029" y="4486905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  <a:endParaRPr lang="zh-CN" altLang="en-US" sz="2400" b="1" dirty="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9545461" y="5061913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夏至</a:t>
              </a:r>
              <a:endParaRPr lang="zh-CN" altLang="en-US" sz="2400" b="1" dirty="0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7626576" y="5072052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冬至</a:t>
              </a:r>
              <a:endParaRPr lang="zh-CN" altLang="en-US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6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5716 0.0951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12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0.09514 L 0.11433 0.18519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22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3 0.18518 L 0.16758 0.09375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28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58 0.09375 L 0.21224 0.005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animBg="1"/>
      <p:bldP spid="117" grpId="2" animBg="1"/>
      <p:bldP spid="117" grpId="3" animBg="1"/>
      <p:bldP spid="117" grpId="4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23000">
              <a:schemeClr val="accent6">
                <a:lumMod val="50000"/>
              </a:schemeClr>
            </a:gs>
            <a:gs pos="69000">
              <a:schemeClr val="accent6">
                <a:lumMod val="50000"/>
              </a:schemeClr>
            </a:gs>
            <a:gs pos="97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卷形: 水平 25"/>
          <p:cNvSpPr/>
          <p:nvPr/>
        </p:nvSpPr>
        <p:spPr>
          <a:xfrm>
            <a:off x="1912083" y="2439254"/>
            <a:ext cx="7709556" cy="2462946"/>
          </a:xfrm>
          <a:prstGeom prst="horizontalScroll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直射点向哪个方向移动，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哪个半球就昼变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、夜变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8034" y="1262322"/>
            <a:ext cx="5540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</a:t>
            </a:r>
            <a:endParaRPr lang="en-US" altLang="zh-CN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15651" y="270056"/>
            <a:ext cx="90206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、太阳直射点移动与昼夜长短变化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2834" y="381388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长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4489" y="38138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短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99934" y="2497976"/>
            <a:ext cx="63964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两周多点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"/>
    </mc:Choice>
    <mc:Fallback>
      <p:transition advTm="2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​​ 3"/>
          <p:cNvSpPr/>
          <p:nvPr/>
        </p:nvSpPr>
        <p:spPr>
          <a:xfrm>
            <a:off x="1908102" y="973447"/>
            <a:ext cx="3529013" cy="35274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1" name="直接连接符​​ 4"/>
          <p:cNvCxnSpPr>
            <a:stCxn id="160" idx="2"/>
            <a:endCxn id="160" idx="6"/>
          </p:cNvCxnSpPr>
          <p:nvPr/>
        </p:nvCxnSpPr>
        <p:spPr>
          <a:xfrm>
            <a:off x="1908102" y="2737159"/>
            <a:ext cx="35290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​​ 5"/>
          <p:cNvCxnSpPr>
            <a:stCxn id="160" idx="4"/>
            <a:endCxn id="160" idx="0"/>
          </p:cNvCxnSpPr>
          <p:nvPr/>
        </p:nvCxnSpPr>
        <p:spPr>
          <a:xfrm flipV="1">
            <a:off x="3673402" y="973447"/>
            <a:ext cx="0" cy="3527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54"/>
          <p:cNvGrpSpPr/>
          <p:nvPr/>
        </p:nvGrpSpPr>
        <p:grpSpPr bwMode="auto">
          <a:xfrm>
            <a:off x="2420865" y="971859"/>
            <a:ext cx="2470150" cy="3529013"/>
            <a:chOff x="3005826" y="1844824"/>
            <a:chExt cx="2772308" cy="3961590"/>
          </a:xfrm>
        </p:grpSpPr>
        <p:sp>
          <p:nvSpPr>
            <p:cNvPr id="164" name="弧形 163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>
              <a:off x="3677522" y="1844824"/>
              <a:ext cx="1428915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6" name="组合 58"/>
          <p:cNvGrpSpPr/>
          <p:nvPr/>
        </p:nvGrpSpPr>
        <p:grpSpPr bwMode="auto">
          <a:xfrm flipH="1">
            <a:off x="2471665" y="971859"/>
            <a:ext cx="2468562" cy="3529013"/>
            <a:chOff x="3005826" y="1844824"/>
            <a:chExt cx="2772308" cy="3961590"/>
          </a:xfrm>
        </p:grpSpPr>
        <p:sp>
          <p:nvSpPr>
            <p:cNvPr id="167" name="弧形 166"/>
            <p:cNvSpPr/>
            <p:nvPr/>
          </p:nvSpPr>
          <p:spPr>
            <a:xfrm>
              <a:off x="3005826" y="1846607"/>
              <a:ext cx="2772308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弧形 167"/>
            <p:cNvSpPr/>
            <p:nvPr/>
          </p:nvSpPr>
          <p:spPr>
            <a:xfrm>
              <a:off x="3677954" y="1844824"/>
              <a:ext cx="1428051" cy="3959807"/>
            </a:xfrm>
            <a:prstGeom prst="arc">
              <a:avLst>
                <a:gd name="adj1" fmla="val 16200000"/>
                <a:gd name="adj2" fmla="val 5220717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69" name="直接连接符​​ 12"/>
          <p:cNvCxnSpPr/>
          <p:nvPr/>
        </p:nvCxnSpPr>
        <p:spPr>
          <a:xfrm>
            <a:off x="2999945" y="4356961"/>
            <a:ext cx="13747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>
            <a:off x="739491" y="962223"/>
            <a:ext cx="5984846" cy="3554015"/>
            <a:chOff x="3311406" y="575330"/>
            <a:chExt cx="5994519" cy="3516305"/>
          </a:xfrm>
        </p:grpSpPr>
        <p:grpSp>
          <p:nvGrpSpPr>
            <p:cNvPr id="171" name="组合 170"/>
            <p:cNvGrpSpPr/>
            <p:nvPr/>
          </p:nvGrpSpPr>
          <p:grpSpPr bwMode="auto">
            <a:xfrm rot="1678830">
              <a:off x="4484927" y="575330"/>
              <a:ext cx="3516483" cy="3516305"/>
              <a:chOff x="2418761" y="1843952"/>
              <a:chExt cx="3946636" cy="3948056"/>
            </a:xfrm>
          </p:grpSpPr>
          <p:sp>
            <p:nvSpPr>
              <p:cNvPr id="176" name="饼形 18"/>
              <p:cNvSpPr/>
              <p:nvPr/>
            </p:nvSpPr>
            <p:spPr>
              <a:xfrm rot="3721170">
                <a:off x="2418842" y="1843871"/>
                <a:ext cx="3946282" cy="3946444"/>
              </a:xfrm>
              <a:prstGeom prst="pie">
                <a:avLst>
                  <a:gd name="adj1" fmla="val 0"/>
                  <a:gd name="adj2" fmla="val 10803931"/>
                </a:avLst>
              </a:prstGeom>
              <a:solidFill>
                <a:srgbClr val="7030A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饼形 17"/>
              <p:cNvSpPr/>
              <p:nvPr/>
            </p:nvSpPr>
            <p:spPr>
              <a:xfrm rot="14555379">
                <a:off x="2419034" y="1845644"/>
                <a:ext cx="3946282" cy="3946445"/>
              </a:xfrm>
              <a:prstGeom prst="pie">
                <a:avLst>
                  <a:gd name="adj1" fmla="val 0"/>
                  <a:gd name="adj2" fmla="val 10752512"/>
                </a:avLst>
              </a:prstGeom>
              <a:solidFill>
                <a:schemeClr val="accent6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 bwMode="auto">
            <a:xfrm>
              <a:off x="3311406" y="2211017"/>
              <a:ext cx="5994519" cy="204836"/>
              <a:chOff x="1142611" y="3686947"/>
              <a:chExt cx="6728813" cy="231534"/>
            </a:xfrm>
          </p:grpSpPr>
          <p:cxnSp>
            <p:nvCxnSpPr>
              <p:cNvPr id="173" name="直接箭头​​连接符 17"/>
              <p:cNvCxnSpPr/>
              <p:nvPr/>
            </p:nvCxnSpPr>
            <p:spPr>
              <a:xfrm>
                <a:off x="1142611" y="3824604"/>
                <a:ext cx="3276384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椭圆​​ 18"/>
              <p:cNvSpPr/>
              <p:nvPr/>
            </p:nvSpPr>
            <p:spPr>
              <a:xfrm>
                <a:off x="2344683" y="3686947"/>
                <a:ext cx="237355" cy="231534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/>
                  </a:gs>
                  <a:gs pos="48000">
                    <a:srgbClr val="FFFF00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75" name="直接箭头​​连接符 20"/>
              <p:cNvCxnSpPr/>
              <p:nvPr/>
            </p:nvCxnSpPr>
            <p:spPr>
              <a:xfrm>
                <a:off x="4469663" y="3825208"/>
                <a:ext cx="3401761" cy="0"/>
              </a:xfrm>
              <a:prstGeom prst="straightConnector1">
                <a:avLst/>
              </a:prstGeom>
              <a:ln>
                <a:solidFill>
                  <a:srgbClr val="FF0000">
                    <a:alpha val="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直接连接符​​ 21"/>
          <p:cNvCxnSpPr/>
          <p:nvPr/>
        </p:nvCxnSpPr>
        <p:spPr>
          <a:xfrm>
            <a:off x="2052564" y="3429000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​​ 22"/>
          <p:cNvCxnSpPr/>
          <p:nvPr/>
        </p:nvCxnSpPr>
        <p:spPr>
          <a:xfrm>
            <a:off x="3057452" y="1116322"/>
            <a:ext cx="12303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​​ 23"/>
          <p:cNvCxnSpPr/>
          <p:nvPr/>
        </p:nvCxnSpPr>
        <p:spPr>
          <a:xfrm>
            <a:off x="2032469" y="2104108"/>
            <a:ext cx="32416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Line 4"/>
          <p:cNvSpPr>
            <a:spLocks noChangeShapeType="1"/>
          </p:cNvSpPr>
          <p:nvPr/>
        </p:nvSpPr>
        <p:spPr bwMode="auto">
          <a:xfrm flipV="1">
            <a:off x="606352" y="5570252"/>
            <a:ext cx="4164011" cy="350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Line 5"/>
          <p:cNvSpPr>
            <a:spLocks noChangeShapeType="1"/>
          </p:cNvSpPr>
          <p:nvPr/>
        </p:nvSpPr>
        <p:spPr bwMode="auto">
          <a:xfrm flipV="1">
            <a:off x="561902" y="4917788"/>
            <a:ext cx="4164012" cy="27975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Line 6"/>
          <p:cNvSpPr>
            <a:spLocks noChangeShapeType="1"/>
          </p:cNvSpPr>
          <p:nvPr/>
        </p:nvSpPr>
        <p:spPr bwMode="auto">
          <a:xfrm flipV="1">
            <a:off x="599792" y="6210014"/>
            <a:ext cx="4170571" cy="1367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Oval 7"/>
          <p:cNvSpPr>
            <a:spLocks noChangeArrowheads="1"/>
          </p:cNvSpPr>
          <p:nvPr/>
        </p:nvSpPr>
        <p:spPr bwMode="auto">
          <a:xfrm>
            <a:off x="1139752" y="5538502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5" name="Oval 8"/>
          <p:cNvSpPr>
            <a:spLocks noChangeArrowheads="1"/>
          </p:cNvSpPr>
          <p:nvPr/>
        </p:nvSpPr>
        <p:spPr bwMode="auto">
          <a:xfrm>
            <a:off x="1820789" y="4876514"/>
            <a:ext cx="65088" cy="6508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6" name="Oval 10"/>
          <p:cNvSpPr>
            <a:spLocks noChangeArrowheads="1"/>
          </p:cNvSpPr>
          <p:nvPr/>
        </p:nvSpPr>
        <p:spPr bwMode="auto">
          <a:xfrm>
            <a:off x="2484364" y="5535327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7" name="Line 11"/>
          <p:cNvSpPr>
            <a:spLocks noChangeShapeType="1"/>
          </p:cNvSpPr>
          <p:nvPr/>
        </p:nvSpPr>
        <p:spPr bwMode="auto">
          <a:xfrm>
            <a:off x="1908102" y="4976527"/>
            <a:ext cx="576262" cy="542925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Oval 12"/>
          <p:cNvSpPr>
            <a:spLocks noChangeArrowheads="1"/>
          </p:cNvSpPr>
          <p:nvPr/>
        </p:nvSpPr>
        <p:spPr bwMode="auto">
          <a:xfrm>
            <a:off x="3171752" y="6171914"/>
            <a:ext cx="73025" cy="73025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9" name="Line 13"/>
          <p:cNvSpPr>
            <a:spLocks noChangeShapeType="1"/>
          </p:cNvSpPr>
          <p:nvPr/>
        </p:nvSpPr>
        <p:spPr bwMode="auto">
          <a:xfrm>
            <a:off x="2592314" y="5625814"/>
            <a:ext cx="595313" cy="560388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" name="Line 14"/>
          <p:cNvSpPr>
            <a:spLocks noChangeShapeType="1"/>
          </p:cNvSpPr>
          <p:nvPr/>
        </p:nvSpPr>
        <p:spPr bwMode="auto">
          <a:xfrm flipV="1">
            <a:off x="3264913" y="5616190"/>
            <a:ext cx="571500" cy="546100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Text Box 18"/>
          <p:cNvSpPr txBox="1">
            <a:spLocks noChangeArrowheads="1"/>
          </p:cNvSpPr>
          <p:nvPr/>
        </p:nvSpPr>
        <p:spPr bwMode="auto">
          <a:xfrm>
            <a:off x="4770364" y="473522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Text Box 19"/>
          <p:cNvSpPr txBox="1">
            <a:spLocks noChangeArrowheads="1"/>
          </p:cNvSpPr>
          <p:nvPr/>
        </p:nvSpPr>
        <p:spPr bwMode="auto">
          <a:xfrm>
            <a:off x="4770364" y="602427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Text Box 20"/>
          <p:cNvSpPr txBox="1">
            <a:spLocks noChangeArrowheads="1"/>
          </p:cNvSpPr>
          <p:nvPr/>
        </p:nvSpPr>
        <p:spPr bwMode="auto">
          <a:xfrm>
            <a:off x="4748139" y="5395627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Text Box 21"/>
          <p:cNvSpPr txBox="1">
            <a:spLocks noChangeArrowheads="1"/>
          </p:cNvSpPr>
          <p:nvPr/>
        </p:nvSpPr>
        <p:spPr bwMode="auto">
          <a:xfrm>
            <a:off x="561902" y="5197189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 Box 22"/>
          <p:cNvSpPr txBox="1">
            <a:spLocks noChangeArrowheads="1"/>
          </p:cNvSpPr>
          <p:nvPr/>
        </p:nvSpPr>
        <p:spPr bwMode="auto">
          <a:xfrm>
            <a:off x="1489002" y="4528852"/>
            <a:ext cx="7461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夏至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Text Box 23"/>
          <p:cNvSpPr txBox="1">
            <a:spLocks noChangeArrowheads="1"/>
          </p:cNvSpPr>
          <p:nvPr/>
        </p:nvSpPr>
        <p:spPr bwMode="auto">
          <a:xfrm>
            <a:off x="2430389" y="5197189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秋分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Text Box 24"/>
          <p:cNvSpPr txBox="1">
            <a:spLocks noChangeArrowheads="1"/>
          </p:cNvSpPr>
          <p:nvPr/>
        </p:nvSpPr>
        <p:spPr bwMode="auto">
          <a:xfrm>
            <a:off x="2866453" y="616299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Oval 15"/>
          <p:cNvSpPr>
            <a:spLocks noChangeArrowheads="1"/>
          </p:cNvSpPr>
          <p:nvPr/>
        </p:nvSpPr>
        <p:spPr bwMode="auto">
          <a:xfrm>
            <a:off x="3864277" y="5522177"/>
            <a:ext cx="73025" cy="73025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9" name="Text Box 24"/>
          <p:cNvSpPr txBox="1">
            <a:spLocks noChangeArrowheads="1"/>
          </p:cNvSpPr>
          <p:nvPr/>
        </p:nvSpPr>
        <p:spPr bwMode="auto">
          <a:xfrm>
            <a:off x="358676" y="6185351"/>
            <a:ext cx="6969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冬至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0" name="直接箭头​​连接符 75"/>
          <p:cNvCxnSpPr/>
          <p:nvPr/>
        </p:nvCxnSpPr>
        <p:spPr>
          <a:xfrm flipV="1">
            <a:off x="1246114" y="4967002"/>
            <a:ext cx="552450" cy="547687"/>
          </a:xfrm>
          <a:prstGeom prst="straightConnector1">
            <a:avLst/>
          </a:prstGeom>
          <a:ln w="412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​​ 70"/>
          <p:cNvSpPr/>
          <p:nvPr/>
        </p:nvSpPr>
        <p:spPr>
          <a:xfrm>
            <a:off x="1127721" y="5496859"/>
            <a:ext cx="142875" cy="144462"/>
          </a:xfrm>
          <a:prstGeom prst="ellipse">
            <a:avLst/>
          </a:prstGeom>
          <a:solidFill>
            <a:srgbClr val="C00000"/>
          </a:solidFill>
          <a:ln w="92075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Text Box 18"/>
          <p:cNvSpPr txBox="1">
            <a:spLocks noChangeArrowheads="1"/>
          </p:cNvSpPr>
          <p:nvPr/>
        </p:nvSpPr>
        <p:spPr bwMode="auto">
          <a:xfrm>
            <a:off x="720653" y="1732847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Text Box 19"/>
          <p:cNvSpPr txBox="1">
            <a:spLocks noChangeArrowheads="1"/>
          </p:cNvSpPr>
          <p:nvPr/>
        </p:nvSpPr>
        <p:spPr bwMode="auto">
          <a:xfrm>
            <a:off x="714419" y="3134546"/>
            <a:ext cx="120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南回归线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Text Box 20"/>
          <p:cNvSpPr txBox="1">
            <a:spLocks noChangeArrowheads="1"/>
          </p:cNvSpPr>
          <p:nvPr/>
        </p:nvSpPr>
        <p:spPr bwMode="auto">
          <a:xfrm>
            <a:off x="961042" y="2520184"/>
            <a:ext cx="6969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赤道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Text Box 21"/>
          <p:cNvSpPr txBox="1">
            <a:spLocks noChangeArrowheads="1"/>
          </p:cNvSpPr>
          <p:nvPr/>
        </p:nvSpPr>
        <p:spPr bwMode="auto">
          <a:xfrm>
            <a:off x="3610603" y="5145253"/>
            <a:ext cx="6985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春分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" name="标题 1"/>
          <p:cNvSpPr txBox="1"/>
          <p:nvPr/>
        </p:nvSpPr>
        <p:spPr>
          <a:xfrm>
            <a:off x="815651" y="270056"/>
            <a:ext cx="90206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、太阳直射点移动与昼夜长短变化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6466" y="1533306"/>
            <a:ext cx="5736154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>
                <a:solidFill>
                  <a:prstClr val="white"/>
                </a:solidFill>
              </a:rPr>
              <a:t>北极圈内出现极昼现象时，太阳直射</a:t>
            </a:r>
            <a:r>
              <a:rPr lang="en-US" altLang="zh-CN" sz="2400" b="1" dirty="0">
                <a:solidFill>
                  <a:prstClr val="white"/>
                </a:solidFill>
              </a:rPr>
              <a:t>___________</a:t>
            </a:r>
            <a:r>
              <a:rPr lang="zh-CN" altLang="en-US" sz="2400" b="1" dirty="0">
                <a:solidFill>
                  <a:prstClr val="white"/>
                </a:solidFill>
              </a:rPr>
              <a:t>，此时节气为</a:t>
            </a:r>
            <a:r>
              <a:rPr lang="en-US" altLang="zh-CN" sz="2400" b="1" dirty="0">
                <a:solidFill>
                  <a:prstClr val="white"/>
                </a:solidFill>
              </a:rPr>
              <a:t>_______</a:t>
            </a:r>
            <a:r>
              <a:rPr lang="zh-CN" altLang="en-US" sz="2400" b="1" dirty="0">
                <a:solidFill>
                  <a:prstClr val="white"/>
                </a:solidFill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南极圈内出现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_______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现象。</a:t>
            </a:r>
            <a:endParaRPr lang="en-US" altLang="zh-CN" sz="24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）当北极圈内出现极夜现象时，太阳直射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，此时节气为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，南极圈内出现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现象。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_________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（纬线）上始终昼夜平分。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14784" y="2143485"/>
            <a:ext cx="4054415" cy="991061"/>
            <a:chOff x="6514784" y="2143485"/>
            <a:chExt cx="4054415" cy="991061"/>
          </a:xfrm>
        </p:grpSpPr>
        <p:sp>
          <p:nvSpPr>
            <p:cNvPr id="51" name="矩形 50"/>
            <p:cNvSpPr/>
            <p:nvPr/>
          </p:nvSpPr>
          <p:spPr>
            <a:xfrm>
              <a:off x="6514784" y="214348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北回归线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484963" y="2672881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极夜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68980" y="215378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夏至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6856" y="3780884"/>
            <a:ext cx="4048763" cy="1589839"/>
            <a:chOff x="6796856" y="3780884"/>
            <a:chExt cx="4048763" cy="1589839"/>
          </a:xfrm>
        </p:grpSpPr>
        <p:sp>
          <p:nvSpPr>
            <p:cNvPr id="52" name="矩形 51"/>
            <p:cNvSpPr/>
            <p:nvPr/>
          </p:nvSpPr>
          <p:spPr>
            <a:xfrm>
              <a:off x="6796856" y="3791186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南回归线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824714" y="432058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极昼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045400" y="3780884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</a:rPr>
                <a:t>冬至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04632" y="4909058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084853" y="490905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</a:rPr>
              <a:t>赤道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90000">
                                      <p:cBhvr>
                                        <p:cTn id="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5234 -0.0932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1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34 -0.09329 L 0.1095 0.0018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90000">
                                      <p:cBhvr>
                                        <p:cTn id="2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 0.00185 L 0.16666 0.091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1" grpId="1" animBg="1"/>
      <p:bldP spid="201" grpId="2" animBg="1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23000">
              <a:schemeClr val="accent6">
                <a:lumMod val="50000"/>
              </a:schemeClr>
            </a:gs>
            <a:gs pos="69000">
              <a:schemeClr val="accent6">
                <a:lumMod val="50000"/>
              </a:schemeClr>
            </a:gs>
            <a:gs pos="97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卷形: 水平 25"/>
          <p:cNvSpPr/>
          <p:nvPr/>
        </p:nvSpPr>
        <p:spPr>
          <a:xfrm>
            <a:off x="1308100" y="2268187"/>
            <a:ext cx="9575800" cy="2039917"/>
          </a:xfrm>
          <a:prstGeom prst="horizontalScroll">
            <a:avLst/>
          </a:prstGeom>
          <a:gradFill>
            <a:gsLst>
              <a:gs pos="0">
                <a:srgbClr val="FFFF00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极昼极夜现象的纬度范围是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____________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以内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8100" y="1458525"/>
            <a:ext cx="18261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规律梳理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15651" y="270056"/>
            <a:ext cx="90206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、太阳直射点移动与昼夜长短变化</a:t>
            </a:r>
            <a:endParaRPr lang="zh-CN" altLang="en-US" sz="2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8656" y="3070402"/>
            <a:ext cx="2917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504EC"/>
                </a:solidFill>
              </a:defRPr>
            </a:lvl1pPr>
          </a:lstStyle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南北极圈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8"/>
          <p:cNvSpPr>
            <a:spLocks noChangeArrowheads="1"/>
          </p:cNvSpPr>
          <p:nvPr/>
        </p:nvSpPr>
        <p:spPr bwMode="auto">
          <a:xfrm>
            <a:off x="866899" y="1217612"/>
            <a:ext cx="9178801" cy="95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）世界上有许多节日都与地理有关。当下列节日到来时，青岛市昼夜长短情况时怎样的？在正确项目后打√：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4276" name="Picture 5" descr="地球公转示意图0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338211"/>
            <a:ext cx="4783931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447675" y="2309636"/>
          <a:ext cx="6429374" cy="3330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1362075"/>
                <a:gridCol w="1348477"/>
                <a:gridCol w="1680472"/>
              </a:tblGrid>
              <a:tr h="478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节日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日期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昼长夜短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昼短夜长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  <a:tr h="535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世界地球日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4</a:t>
                      </a:r>
                      <a:r>
                        <a:rPr lang="zh-CN" altLang="en-US" b="1" dirty="0">
                          <a:effectLst/>
                        </a:rPr>
                        <a:t>月</a:t>
                      </a:r>
                      <a:r>
                        <a:rPr lang="en-US" altLang="zh-CN" b="1" dirty="0">
                          <a:effectLst/>
                        </a:rPr>
                        <a:t>22</a:t>
                      </a:r>
                      <a:r>
                        <a:rPr lang="zh-CN" altLang="en-US" b="1" dirty="0">
                          <a:effectLst/>
                        </a:rPr>
                        <a:t>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  <a:tr h="535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世界环境日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6</a:t>
                      </a:r>
                      <a:r>
                        <a:rPr lang="zh-CN" altLang="en-US" b="1" dirty="0">
                          <a:effectLst/>
                        </a:rPr>
                        <a:t>月</a:t>
                      </a:r>
                      <a:r>
                        <a:rPr lang="en-US" altLang="zh-CN" b="1" dirty="0">
                          <a:effectLst/>
                        </a:rPr>
                        <a:t>5</a:t>
                      </a:r>
                      <a:r>
                        <a:rPr lang="zh-CN" altLang="en-US" b="1" dirty="0">
                          <a:effectLst/>
                        </a:rPr>
                        <a:t>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  <a:tr h="535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世界人口日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7</a:t>
                      </a:r>
                      <a:r>
                        <a:rPr lang="zh-CN" altLang="en-US" b="1" dirty="0">
                          <a:effectLst/>
                        </a:rPr>
                        <a:t>月</a:t>
                      </a:r>
                      <a:r>
                        <a:rPr lang="en-US" altLang="zh-CN" b="1" dirty="0">
                          <a:effectLst/>
                        </a:rPr>
                        <a:t>11</a:t>
                      </a:r>
                      <a:r>
                        <a:rPr lang="zh-CN" altLang="en-US" b="1" dirty="0">
                          <a:effectLst/>
                        </a:rPr>
                        <a:t>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  <a:tr h="535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世界旅游日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9</a:t>
                      </a:r>
                      <a:r>
                        <a:rPr lang="zh-CN" altLang="en-US" b="1" dirty="0">
                          <a:effectLst/>
                        </a:rPr>
                        <a:t>月</a:t>
                      </a:r>
                      <a:r>
                        <a:rPr lang="en-US" altLang="zh-CN" b="1" dirty="0">
                          <a:effectLst/>
                        </a:rPr>
                        <a:t>27</a:t>
                      </a:r>
                      <a:r>
                        <a:rPr lang="zh-CN" altLang="en-US" b="1" dirty="0">
                          <a:effectLst/>
                        </a:rPr>
                        <a:t>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  <a:tr h="71076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世界生物多样性日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12</a:t>
                      </a:r>
                      <a:r>
                        <a:rPr lang="zh-CN" altLang="en-US" b="1" dirty="0">
                          <a:effectLst/>
                        </a:rPr>
                        <a:t>月</a:t>
                      </a:r>
                      <a:r>
                        <a:rPr lang="en-US" altLang="zh-CN" b="1" dirty="0">
                          <a:effectLst/>
                        </a:rPr>
                        <a:t>29</a:t>
                      </a:r>
                      <a:r>
                        <a:rPr lang="zh-CN" altLang="en-US" b="1" dirty="0">
                          <a:effectLst/>
                        </a:rPr>
                        <a:t>日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194554" y="2777609"/>
            <a:ext cx="2050292" cy="2757429"/>
            <a:chOff x="4194554" y="2777609"/>
            <a:chExt cx="2050292" cy="2757429"/>
          </a:xfrm>
        </p:grpSpPr>
        <p:sp>
          <p:nvSpPr>
            <p:cNvPr id="4" name="矩形 3"/>
            <p:cNvSpPr/>
            <p:nvPr/>
          </p:nvSpPr>
          <p:spPr>
            <a:xfrm>
              <a:off x="4194554" y="2777609"/>
              <a:ext cx="5453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194554" y="3300829"/>
              <a:ext cx="5453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94554" y="3824049"/>
              <a:ext cx="5453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99504" y="4348758"/>
              <a:ext cx="5453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99504" y="5011818"/>
              <a:ext cx="5453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4" name="文本框 112644"/>
          <p:cNvSpPr txBox="1"/>
          <p:nvPr/>
        </p:nvSpPr>
        <p:spPr>
          <a:xfrm>
            <a:off x="1296678" y="527488"/>
            <a:ext cx="539677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巩固练习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12644"/>
          <p:cNvSpPr txBox="1"/>
          <p:nvPr/>
        </p:nvSpPr>
        <p:spPr>
          <a:xfrm>
            <a:off x="1652938" y="726864"/>
            <a:ext cx="539677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巩固练习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1395763" y="1591232"/>
            <a:ext cx="10408310" cy="389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今天是周五（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13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日），本周内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青岛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昼夜长短变化情况是（   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白昼越来越短，夜晚越来越长     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白昼越来越长，夜晚越来越短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出现极夜现象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昼夜等长不变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2110838" y="2357273"/>
            <a:ext cx="57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Picture 5" descr="地球公转示意图0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2262043"/>
            <a:ext cx="4783931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/>
          <p:nvPr/>
        </p:nvSpPr>
        <p:spPr>
          <a:xfrm flipH="1">
            <a:off x="4391514" y="740557"/>
            <a:ext cx="4120111" cy="813859"/>
          </a:xfrm>
          <a:custGeom>
            <a:avLst/>
            <a:gdLst>
              <a:gd name="connsiteX0" fmla="*/ 1281109 w 2562218"/>
              <a:gd name="connsiteY0" fmla="*/ 0 h 502636"/>
              <a:gd name="connsiteX1" fmla="*/ 77709 w 2562218"/>
              <a:gd name="connsiteY1" fmla="*/ 432009 h 502636"/>
              <a:gd name="connsiteX2" fmla="*/ 0 w 2562218"/>
              <a:gd name="connsiteY2" fmla="*/ 502636 h 502636"/>
              <a:gd name="connsiteX3" fmla="*/ 2562218 w 2562218"/>
              <a:gd name="connsiteY3" fmla="*/ 502636 h 502636"/>
              <a:gd name="connsiteX4" fmla="*/ 2484509 w 2562218"/>
              <a:gd name="connsiteY4" fmla="*/ 432009 h 502636"/>
              <a:gd name="connsiteX5" fmla="*/ 1281109 w 2562218"/>
              <a:gd name="connsiteY5" fmla="*/ 0 h 50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218" h="502636">
                <a:moveTo>
                  <a:pt x="1281109" y="0"/>
                </a:moveTo>
                <a:cubicBezTo>
                  <a:pt x="823989" y="0"/>
                  <a:pt x="404734" y="162124"/>
                  <a:pt x="77709" y="432009"/>
                </a:cubicBezTo>
                <a:lnTo>
                  <a:pt x="0" y="502636"/>
                </a:lnTo>
                <a:lnTo>
                  <a:pt x="2562218" y="502636"/>
                </a:lnTo>
                <a:lnTo>
                  <a:pt x="2484509" y="432009"/>
                </a:lnTo>
                <a:cubicBezTo>
                  <a:pt x="2157484" y="162124"/>
                  <a:pt x="1738230" y="0"/>
                  <a:pt x="1281109" y="0"/>
                </a:cubicBezTo>
                <a:close/>
              </a:path>
            </a:pathLst>
          </a:custGeom>
          <a:solidFill>
            <a:schemeClr val="accent6">
              <a:lumMod val="75000"/>
              <a:alpha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>
            <a:off x="4419692" y="5633495"/>
            <a:ext cx="4043872" cy="752043"/>
          </a:xfrm>
          <a:custGeom>
            <a:avLst/>
            <a:gdLst>
              <a:gd name="connsiteX0" fmla="*/ 2567482 w 2567482"/>
              <a:gd name="connsiteY0" fmla="*/ 0 h 505027"/>
              <a:gd name="connsiteX1" fmla="*/ 0 w 2567482"/>
              <a:gd name="connsiteY1" fmla="*/ 0 h 505027"/>
              <a:gd name="connsiteX2" fmla="*/ 80341 w 2567482"/>
              <a:gd name="connsiteY2" fmla="*/ 73019 h 505027"/>
              <a:gd name="connsiteX3" fmla="*/ 1090309 w 2567482"/>
              <a:gd name="connsiteY3" fmla="*/ 495261 h 505027"/>
              <a:gd name="connsiteX4" fmla="*/ 1283722 w 2567482"/>
              <a:gd name="connsiteY4" fmla="*/ 505027 h 505027"/>
              <a:gd name="connsiteX5" fmla="*/ 1283760 w 2567482"/>
              <a:gd name="connsiteY5" fmla="*/ 505027 h 505027"/>
              <a:gd name="connsiteX6" fmla="*/ 1477173 w 2567482"/>
              <a:gd name="connsiteY6" fmla="*/ 495261 h 505027"/>
              <a:gd name="connsiteX7" fmla="*/ 2487141 w 2567482"/>
              <a:gd name="connsiteY7" fmla="*/ 73019 h 50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7482" h="505027">
                <a:moveTo>
                  <a:pt x="2567482" y="0"/>
                </a:moveTo>
                <a:lnTo>
                  <a:pt x="0" y="0"/>
                </a:lnTo>
                <a:lnTo>
                  <a:pt x="80341" y="73019"/>
                </a:lnTo>
                <a:cubicBezTo>
                  <a:pt x="360648" y="304349"/>
                  <a:pt x="708716" y="456508"/>
                  <a:pt x="1090309" y="495261"/>
                </a:cubicBezTo>
                <a:lnTo>
                  <a:pt x="1283722" y="505027"/>
                </a:lnTo>
                <a:lnTo>
                  <a:pt x="1283760" y="505027"/>
                </a:lnTo>
                <a:lnTo>
                  <a:pt x="1477173" y="495261"/>
                </a:lnTo>
                <a:cubicBezTo>
                  <a:pt x="1858766" y="456508"/>
                  <a:pt x="2206834" y="304349"/>
                  <a:pt x="2487141" y="73019"/>
                </a:cubicBezTo>
                <a:close/>
              </a:path>
            </a:pathLst>
          </a:custGeom>
          <a:solidFill>
            <a:schemeClr val="accent6">
              <a:lumMod val="75000"/>
              <a:alpha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任意多边形: 形状 30"/>
          <p:cNvSpPr/>
          <p:nvPr/>
        </p:nvSpPr>
        <p:spPr>
          <a:xfrm flipH="1">
            <a:off x="3467733" y="2952822"/>
            <a:ext cx="5959494" cy="1504066"/>
          </a:xfrm>
          <a:custGeom>
            <a:avLst/>
            <a:gdLst>
              <a:gd name="connsiteX0" fmla="*/ 3734743 w 3783724"/>
              <a:gd name="connsiteY0" fmla="*/ 0 h 1030015"/>
              <a:gd name="connsiteX1" fmla="*/ 48981 w 3783724"/>
              <a:gd name="connsiteY1" fmla="*/ 0 h 1030015"/>
              <a:gd name="connsiteX2" fmla="*/ 38436 w 3783724"/>
              <a:gd name="connsiteY2" fmla="*/ 41011 h 1030015"/>
              <a:gd name="connsiteX3" fmla="*/ 0 w 3783724"/>
              <a:gd name="connsiteY3" fmla="*/ 422287 h 1030015"/>
              <a:gd name="connsiteX4" fmla="*/ 85054 w 3783724"/>
              <a:gd name="connsiteY4" fmla="*/ 984869 h 1030015"/>
              <a:gd name="connsiteX5" fmla="*/ 101578 w 3783724"/>
              <a:gd name="connsiteY5" fmla="*/ 1030015 h 1030015"/>
              <a:gd name="connsiteX6" fmla="*/ 3682146 w 3783724"/>
              <a:gd name="connsiteY6" fmla="*/ 1030015 h 1030015"/>
              <a:gd name="connsiteX7" fmla="*/ 3698670 w 3783724"/>
              <a:gd name="connsiteY7" fmla="*/ 984869 h 1030015"/>
              <a:gd name="connsiteX8" fmla="*/ 3783724 w 3783724"/>
              <a:gd name="connsiteY8" fmla="*/ 422287 h 1030015"/>
              <a:gd name="connsiteX9" fmla="*/ 3745288 w 3783724"/>
              <a:gd name="connsiteY9" fmla="*/ 41011 h 103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3724" h="1030015">
                <a:moveTo>
                  <a:pt x="3734743" y="0"/>
                </a:moveTo>
                <a:lnTo>
                  <a:pt x="48981" y="0"/>
                </a:lnTo>
                <a:lnTo>
                  <a:pt x="38436" y="41011"/>
                </a:lnTo>
                <a:cubicBezTo>
                  <a:pt x="13235" y="164167"/>
                  <a:pt x="0" y="291681"/>
                  <a:pt x="0" y="422287"/>
                </a:cubicBezTo>
                <a:cubicBezTo>
                  <a:pt x="0" y="618196"/>
                  <a:pt x="29778" y="807150"/>
                  <a:pt x="85054" y="984869"/>
                </a:cubicBezTo>
                <a:lnTo>
                  <a:pt x="101578" y="1030015"/>
                </a:lnTo>
                <a:lnTo>
                  <a:pt x="3682146" y="1030015"/>
                </a:lnTo>
                <a:lnTo>
                  <a:pt x="3698670" y="984869"/>
                </a:lnTo>
                <a:cubicBezTo>
                  <a:pt x="3753946" y="807150"/>
                  <a:pt x="3783724" y="618196"/>
                  <a:pt x="3783724" y="422287"/>
                </a:cubicBezTo>
                <a:cubicBezTo>
                  <a:pt x="3783724" y="291681"/>
                  <a:pt x="3770490" y="164167"/>
                  <a:pt x="3745288" y="41011"/>
                </a:cubicBezTo>
                <a:close/>
              </a:path>
            </a:pathLst>
          </a:custGeom>
          <a:solidFill>
            <a:srgbClr val="FFC000">
              <a:alpha val="78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 flipH="1">
            <a:off x="3533119" y="1560510"/>
            <a:ext cx="5827925" cy="1392198"/>
          </a:xfrm>
          <a:custGeom>
            <a:avLst/>
            <a:gdLst>
              <a:gd name="connsiteX0" fmla="*/ 3127143 w 3654132"/>
              <a:gd name="connsiteY0" fmla="*/ 0 h 888192"/>
              <a:gd name="connsiteX1" fmla="*/ 526989 w 3654132"/>
              <a:gd name="connsiteY1" fmla="*/ 0 h 888192"/>
              <a:gd name="connsiteX2" fmla="*/ 489317 w 3654132"/>
              <a:gd name="connsiteY2" fmla="*/ 34239 h 888192"/>
              <a:gd name="connsiteX3" fmla="*/ 20258 w 3654132"/>
              <a:gd name="connsiteY3" fmla="*/ 809405 h 888192"/>
              <a:gd name="connsiteX4" fmla="*/ 0 w 3654132"/>
              <a:gd name="connsiteY4" fmla="*/ 888192 h 888192"/>
              <a:gd name="connsiteX5" fmla="*/ 3654132 w 3654132"/>
              <a:gd name="connsiteY5" fmla="*/ 888192 h 888192"/>
              <a:gd name="connsiteX6" fmla="*/ 3633874 w 3654132"/>
              <a:gd name="connsiteY6" fmla="*/ 809405 h 888192"/>
              <a:gd name="connsiteX7" fmla="*/ 3164815 w 3654132"/>
              <a:gd name="connsiteY7" fmla="*/ 34239 h 88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4132" h="888192">
                <a:moveTo>
                  <a:pt x="3127143" y="0"/>
                </a:moveTo>
                <a:lnTo>
                  <a:pt x="526989" y="0"/>
                </a:lnTo>
                <a:lnTo>
                  <a:pt x="489317" y="34239"/>
                </a:lnTo>
                <a:cubicBezTo>
                  <a:pt x="275343" y="248213"/>
                  <a:pt x="112386" y="513206"/>
                  <a:pt x="20258" y="809405"/>
                </a:cubicBezTo>
                <a:lnTo>
                  <a:pt x="0" y="888192"/>
                </a:lnTo>
                <a:lnTo>
                  <a:pt x="3654132" y="888192"/>
                </a:lnTo>
                <a:lnTo>
                  <a:pt x="3633874" y="809405"/>
                </a:lnTo>
                <a:cubicBezTo>
                  <a:pt x="3541746" y="513206"/>
                  <a:pt x="3378790" y="248213"/>
                  <a:pt x="3164815" y="34239"/>
                </a:cubicBezTo>
                <a:close/>
              </a:path>
            </a:pathLst>
          </a:custGeom>
          <a:solidFill>
            <a:srgbClr val="00B050">
              <a:alpha val="8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任意多边形: 形状 39"/>
          <p:cNvSpPr/>
          <p:nvPr/>
        </p:nvSpPr>
        <p:spPr>
          <a:xfrm flipH="1">
            <a:off x="3630370" y="4459239"/>
            <a:ext cx="5642400" cy="1184088"/>
          </a:xfrm>
          <a:custGeom>
            <a:avLst/>
            <a:gdLst>
              <a:gd name="connsiteX0" fmla="*/ 3638074 w 3638074"/>
              <a:gd name="connsiteY0" fmla="*/ 0 h 888192"/>
              <a:gd name="connsiteX1" fmla="*/ 0 w 3638074"/>
              <a:gd name="connsiteY1" fmla="*/ 0 h 888192"/>
              <a:gd name="connsiteX2" fmla="*/ 12230 w 3638074"/>
              <a:gd name="connsiteY2" fmla="*/ 47561 h 888192"/>
              <a:gd name="connsiteX3" fmla="*/ 481289 w 3638074"/>
              <a:gd name="connsiteY3" fmla="*/ 822728 h 888192"/>
              <a:gd name="connsiteX4" fmla="*/ 553318 w 3638074"/>
              <a:gd name="connsiteY4" fmla="*/ 888192 h 888192"/>
              <a:gd name="connsiteX5" fmla="*/ 3084757 w 3638074"/>
              <a:gd name="connsiteY5" fmla="*/ 888192 h 888192"/>
              <a:gd name="connsiteX6" fmla="*/ 3156786 w 3638074"/>
              <a:gd name="connsiteY6" fmla="*/ 822728 h 888192"/>
              <a:gd name="connsiteX7" fmla="*/ 3625845 w 3638074"/>
              <a:gd name="connsiteY7" fmla="*/ 47561 h 88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8074" h="888192">
                <a:moveTo>
                  <a:pt x="3638074" y="0"/>
                </a:moveTo>
                <a:lnTo>
                  <a:pt x="0" y="0"/>
                </a:lnTo>
                <a:lnTo>
                  <a:pt x="12230" y="47561"/>
                </a:lnTo>
                <a:cubicBezTo>
                  <a:pt x="104357" y="343760"/>
                  <a:pt x="267314" y="608753"/>
                  <a:pt x="481289" y="822728"/>
                </a:cubicBezTo>
                <a:lnTo>
                  <a:pt x="553318" y="888192"/>
                </a:lnTo>
                <a:lnTo>
                  <a:pt x="3084757" y="888192"/>
                </a:lnTo>
                <a:lnTo>
                  <a:pt x="3156786" y="822728"/>
                </a:lnTo>
                <a:cubicBezTo>
                  <a:pt x="3370760" y="608753"/>
                  <a:pt x="3533717" y="343760"/>
                  <a:pt x="3625845" y="47561"/>
                </a:cubicBezTo>
                <a:close/>
              </a:path>
            </a:pathLst>
          </a:custGeom>
          <a:solidFill>
            <a:srgbClr val="00B050">
              <a:alpha val="8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3471823" y="738715"/>
            <a:ext cx="5959494" cy="563439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05494" y="1565640"/>
            <a:ext cx="10734082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45680" y="2942989"/>
            <a:ext cx="10765270" cy="9848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45680" y="4450556"/>
            <a:ext cx="10818758" cy="22604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840987" y="5633495"/>
            <a:ext cx="10608064" cy="1966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645680" y="721523"/>
            <a:ext cx="10839046" cy="2632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194" y="6405238"/>
            <a:ext cx="10889962" cy="17191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05494" y="738715"/>
            <a:ext cx="0" cy="5696765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527155" y="721523"/>
            <a:ext cx="0" cy="555227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3381398" y="3286543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baseline="80000" dirty="0">
                <a:solidFill>
                  <a:srgbClr val="00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baseline="80000" dirty="0">
              <a:solidFill>
                <a:srgbClr val="00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53139" y="859391"/>
            <a:ext cx="1757825" cy="5501841"/>
            <a:chOff x="5543870" y="838161"/>
            <a:chExt cx="1757825" cy="5501841"/>
          </a:xfrm>
        </p:grpSpPr>
        <p:sp>
          <p:nvSpPr>
            <p:cNvPr id="22" name="文本框 21"/>
            <p:cNvSpPr txBox="1"/>
            <p:nvPr/>
          </p:nvSpPr>
          <p:spPr>
            <a:xfrm flipH="1">
              <a:off x="5580436" y="4736138"/>
              <a:ext cx="17002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/>
                <a:t>南温带</a:t>
              </a:r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 flipH="1">
              <a:off x="5580436" y="1785808"/>
              <a:ext cx="17002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北温带</a:t>
              </a:r>
              <a:endParaRPr lang="zh-CN" alt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 flipH="1">
              <a:off x="5543870" y="3279496"/>
              <a:ext cx="17106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热    带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5601446" y="838161"/>
              <a:ext cx="17002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北寒带</a:t>
              </a:r>
              <a:endParaRPr lang="zh-CN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flipH="1">
              <a:off x="5580436" y="5816782"/>
              <a:ext cx="17002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南寒带</a:t>
              </a:r>
              <a:endParaRPr lang="zh-CN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9929" y="845102"/>
            <a:ext cx="2206913" cy="5370668"/>
            <a:chOff x="629929" y="845102"/>
            <a:chExt cx="2206913" cy="5370668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1725013" y="1744687"/>
              <a:ext cx="1026069" cy="70788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无阳光</a:t>
              </a:r>
              <a:endParaRPr lang="en-US" altLang="zh-CN" sz="2000" dirty="0">
                <a:solidFill>
                  <a:srgbClr val="FFFF00"/>
                </a:solidFill>
              </a:endParaRPr>
            </a:p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直射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flipH="1">
              <a:off x="1716445" y="4657328"/>
              <a:ext cx="1120397" cy="70788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FFFF00"/>
                  </a:solidFill>
                </a:rPr>
                <a:t>无阳光</a:t>
              </a:r>
              <a:endParaRPr lang="en-US" altLang="zh-CN" sz="2000">
                <a:solidFill>
                  <a:srgbClr val="FFFF00"/>
                </a:solidFill>
              </a:endParaRPr>
            </a:p>
            <a:p>
              <a:pPr algn="ctr"/>
              <a:r>
                <a:rPr lang="zh-CN" altLang="en-US" sz="2000">
                  <a:solidFill>
                    <a:srgbClr val="FFFF00"/>
                  </a:solidFill>
                </a:rPr>
                <a:t>直射</a:t>
              </a:r>
              <a:endParaRPr lang="zh-CN" altLang="en-US" sz="2000">
                <a:solidFill>
                  <a:srgbClr val="FFFF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flipH="1">
              <a:off x="629929" y="1738962"/>
              <a:ext cx="1036982" cy="70788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无极昼极夜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flipH="1">
              <a:off x="637194" y="4657328"/>
              <a:ext cx="1036982" cy="70788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无极昼极夜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flipH="1">
              <a:off x="645680" y="3351420"/>
              <a:ext cx="1964641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FFFF00"/>
                  </a:solidFill>
                </a:defRPr>
              </a:lvl1pPr>
            </a:lstStyle>
            <a:p>
              <a:r>
                <a:rPr lang="zh-CN" altLang="en-US" dirty="0"/>
                <a:t>有阳光直射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 flipH="1">
              <a:off x="640475" y="845102"/>
              <a:ext cx="1807052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有极昼极夜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flipH="1">
              <a:off x="637194" y="5815660"/>
              <a:ext cx="1807052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有极昼极夜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25864" y="860312"/>
            <a:ext cx="1480077" cy="5349259"/>
            <a:chOff x="10025864" y="860312"/>
            <a:chExt cx="1480077" cy="5349259"/>
          </a:xfrm>
        </p:grpSpPr>
        <p:sp>
          <p:nvSpPr>
            <p:cNvPr id="50" name="文本框 49"/>
            <p:cNvSpPr txBox="1"/>
            <p:nvPr/>
          </p:nvSpPr>
          <p:spPr>
            <a:xfrm flipH="1">
              <a:off x="10043212" y="4821851"/>
              <a:ext cx="1452243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四季分明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 flipH="1">
              <a:off x="10029680" y="1892850"/>
              <a:ext cx="1462157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四季分明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 flipH="1">
              <a:off x="10029678" y="3321215"/>
              <a:ext cx="1462158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FFFF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终年炎热</a:t>
              </a:r>
              <a:endParaRPr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 flipH="1">
              <a:off x="10025864" y="860312"/>
              <a:ext cx="1469786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终年寒冷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 flipH="1">
              <a:off x="10053697" y="5809461"/>
              <a:ext cx="1452244" cy="40011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</a:rPr>
                <a:t>终年寒冷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97211" y="1207426"/>
            <a:ext cx="8503750" cy="4627172"/>
            <a:chOff x="2197211" y="1207426"/>
            <a:chExt cx="8503750" cy="4627172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9411431" y="2531659"/>
              <a:ext cx="1289530" cy="396875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北回归线</a:t>
              </a:r>
              <a:endParaRPr lang="zh-CN" altLang="en-US" sz="20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9361046" y="4076474"/>
              <a:ext cx="1339914" cy="400110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2000" b="1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C000"/>
                  </a:solidFill>
                </a:rPr>
                <a:t>南回归线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8" name="Text Box 12"/>
            <p:cNvSpPr txBox="1">
              <a:spLocks noChangeArrowheads="1"/>
            </p:cNvSpPr>
            <p:nvPr/>
          </p:nvSpPr>
          <p:spPr bwMode="auto">
            <a:xfrm>
              <a:off x="2202180" y="4065714"/>
              <a:ext cx="1303340" cy="461665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23.5</a:t>
              </a:r>
              <a:r>
                <a:rPr lang="en-US" altLang="zh-CN" baseline="30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endParaRPr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2197211" y="2512912"/>
              <a:ext cx="1322506" cy="457200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23.5</a:t>
              </a:r>
              <a:r>
                <a:rPr lang="en-US" altLang="zh-CN" baseline="30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N</a:t>
              </a:r>
              <a:endParaRPr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Text Box 10"/>
            <p:cNvSpPr txBox="1">
              <a:spLocks noChangeArrowheads="1"/>
            </p:cNvSpPr>
            <p:nvPr/>
          </p:nvSpPr>
          <p:spPr bwMode="auto">
            <a:xfrm>
              <a:off x="8700515" y="1221803"/>
              <a:ext cx="1085704" cy="396875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北极圈</a:t>
              </a:r>
              <a:endParaRPr lang="zh-CN" altLang="en-US" sz="20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8686842" y="5417823"/>
              <a:ext cx="1177480" cy="396875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南极圈</a:t>
              </a:r>
              <a:endParaRPr lang="zh-CN" altLang="en-US" sz="20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2869705" y="5377398"/>
              <a:ext cx="1295400" cy="457200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66.5</a:t>
              </a:r>
              <a:r>
                <a:rPr lang="en-US" altLang="zh-CN" baseline="30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endParaRPr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2823567" y="1207426"/>
              <a:ext cx="1295400" cy="457200"/>
            </a:xfrm>
            <a:prstGeom prst="rect">
              <a:avLst/>
            </a:prstGeom>
            <a:solidFill>
              <a:schemeClr val="accent6">
                <a:lumMod val="50000"/>
                <a:alpha val="37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66.5</a:t>
              </a:r>
              <a:r>
                <a:rPr lang="en-US" altLang="zh-CN" baseline="30000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altLang="zh-CN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N</a:t>
              </a:r>
              <a:endParaRPr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620739" y="3288555"/>
            <a:ext cx="76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赤道</a:t>
            </a:r>
            <a:endParaRPr lang="zh-CN" altLang="en-US" sz="2000" dirty="0">
              <a:solidFill>
                <a:srgbClr val="00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3573831" y="3682668"/>
            <a:ext cx="5871056" cy="479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056196" y="229998"/>
            <a:ext cx="13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气温特征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1102" y="239316"/>
            <a:ext cx="13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天文特征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493677" y="229998"/>
            <a:ext cx="13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分界线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823567" y="207159"/>
            <a:ext cx="13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分界线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063484" y="142643"/>
            <a:ext cx="299499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、地球的五带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3359" y="3355602"/>
            <a:ext cx="8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A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82550" y="1899873"/>
            <a:ext cx="8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B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187744" y="960591"/>
            <a:ext cx="8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16420" y="4654149"/>
            <a:ext cx="8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E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67560" y="5661073"/>
            <a:ext cx="8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F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10821" y="744646"/>
            <a:ext cx="5998429" cy="554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七大洲中大部分位于热带的是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______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洲，主要位于寒带的是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______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洲。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欧洲主要位于地球五带中的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带。</a:t>
            </a: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）青岛的纬度约为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36°N,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下列关于青岛的说法正确的是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、位于地球五带中的南温带。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、气候特征四季分明。</a:t>
            </a: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、每年冬季都会出现极夜现象。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、夏至日时会出现太阳直射头顶的现象。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12644"/>
          <p:cNvSpPr txBox="1"/>
          <p:nvPr/>
        </p:nvSpPr>
        <p:spPr>
          <a:xfrm>
            <a:off x="310821" y="218272"/>
            <a:ext cx="294267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zh-CN" altLang="en-US" dirty="0"/>
              <a:t>巩固练习</a:t>
            </a: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2648797" y="744646"/>
            <a:ext cx="3249068" cy="3308759"/>
            <a:chOff x="2601501" y="1217612"/>
            <a:chExt cx="3249068" cy="3308759"/>
          </a:xfrm>
        </p:grpSpPr>
        <p:sp>
          <p:nvSpPr>
            <p:cNvPr id="12" name="矩形 11"/>
            <p:cNvSpPr/>
            <p:nvPr/>
          </p:nvSpPr>
          <p:spPr>
            <a:xfrm>
              <a:off x="5306830" y="1217612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FFFF00"/>
                  </a:solidFill>
                </a:rPr>
                <a:t>非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64393" y="1770724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FFFF00"/>
                  </a:solidFill>
                </a:rPr>
                <a:t>南极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262739" y="231200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FFFF00"/>
                  </a:solidFill>
                </a:rPr>
                <a:t>北温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01501" y="4003151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</a:rPr>
                <a:t>B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76551" y="435082"/>
            <a:ext cx="5721860" cy="4145599"/>
            <a:chOff x="6276551" y="435082"/>
            <a:chExt cx="5721860" cy="4145599"/>
          </a:xfrm>
        </p:grpSpPr>
        <p:pic>
          <p:nvPicPr>
            <p:cNvPr id="7" name="图片 6" descr="白色的地图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551" y="744645"/>
              <a:ext cx="5721860" cy="3520285"/>
            </a:xfrm>
            <a:prstGeom prst="rect">
              <a:avLst/>
            </a:prstGeom>
          </p:spPr>
        </p:pic>
        <p:sp>
          <p:nvSpPr>
            <p:cNvPr id="8" name="弧形 7"/>
            <p:cNvSpPr/>
            <p:nvPr/>
          </p:nvSpPr>
          <p:spPr>
            <a:xfrm>
              <a:off x="6480262" y="1267865"/>
              <a:ext cx="5308086" cy="832782"/>
            </a:xfrm>
            <a:custGeom>
              <a:avLst/>
              <a:gdLst>
                <a:gd name="connsiteX0" fmla="*/ 2248930 w 4497859"/>
                <a:gd name="connsiteY0" fmla="*/ 0 h 820426"/>
                <a:gd name="connsiteX1" fmla="*/ 4497860 w 4497859"/>
                <a:gd name="connsiteY1" fmla="*/ 410213 h 820426"/>
                <a:gd name="connsiteX2" fmla="*/ 2248930 w 4497859"/>
                <a:gd name="connsiteY2" fmla="*/ 410213 h 820426"/>
                <a:gd name="connsiteX3" fmla="*/ 2248930 w 4497859"/>
                <a:gd name="connsiteY3" fmla="*/ 0 h 820426"/>
                <a:gd name="connsiteX0-1" fmla="*/ 2248930 w 4497859"/>
                <a:gd name="connsiteY0-2" fmla="*/ 0 h 820426"/>
                <a:gd name="connsiteX1-3" fmla="*/ 4497860 w 4497859"/>
                <a:gd name="connsiteY1-4" fmla="*/ 410213 h 820426"/>
                <a:gd name="connsiteX0-5" fmla="*/ 2409568 w 4658498"/>
                <a:gd name="connsiteY0-6" fmla="*/ 0 h 593124"/>
                <a:gd name="connsiteX1-7" fmla="*/ 4658498 w 4658498"/>
                <a:gd name="connsiteY1-8" fmla="*/ 410213 h 593124"/>
                <a:gd name="connsiteX2-9" fmla="*/ 2409568 w 4658498"/>
                <a:gd name="connsiteY2-10" fmla="*/ 410213 h 593124"/>
                <a:gd name="connsiteX3-11" fmla="*/ 2409568 w 4658498"/>
                <a:gd name="connsiteY3-12" fmla="*/ 0 h 593124"/>
                <a:gd name="connsiteX0-13" fmla="*/ 0 w 4658498"/>
                <a:gd name="connsiteY0-14" fmla="*/ 593124 h 593124"/>
                <a:gd name="connsiteX1-15" fmla="*/ 4658498 w 4658498"/>
                <a:gd name="connsiteY1-16" fmla="*/ 410213 h 593124"/>
                <a:gd name="connsiteX0-17" fmla="*/ 2409568 w 5276336"/>
                <a:gd name="connsiteY0-18" fmla="*/ 0 h 632634"/>
                <a:gd name="connsiteX1-19" fmla="*/ 4658498 w 5276336"/>
                <a:gd name="connsiteY1-20" fmla="*/ 410213 h 632634"/>
                <a:gd name="connsiteX2-21" fmla="*/ 2409568 w 5276336"/>
                <a:gd name="connsiteY2-22" fmla="*/ 410213 h 632634"/>
                <a:gd name="connsiteX3-23" fmla="*/ 2409568 w 5276336"/>
                <a:gd name="connsiteY3-24" fmla="*/ 0 h 632634"/>
                <a:gd name="connsiteX0-25" fmla="*/ 0 w 5276336"/>
                <a:gd name="connsiteY0-26" fmla="*/ 593124 h 632634"/>
                <a:gd name="connsiteX1-27" fmla="*/ 5276336 w 5276336"/>
                <a:gd name="connsiteY1-28" fmla="*/ 632634 h 632634"/>
                <a:gd name="connsiteX0-29" fmla="*/ 2409568 w 5276336"/>
                <a:gd name="connsiteY0-30" fmla="*/ 0 h 853910"/>
                <a:gd name="connsiteX1-31" fmla="*/ 4658498 w 5276336"/>
                <a:gd name="connsiteY1-32" fmla="*/ 410213 h 853910"/>
                <a:gd name="connsiteX2-33" fmla="*/ 2409568 w 5276336"/>
                <a:gd name="connsiteY2-34" fmla="*/ 410213 h 853910"/>
                <a:gd name="connsiteX3-35" fmla="*/ 2409568 w 5276336"/>
                <a:gd name="connsiteY3-36" fmla="*/ 0 h 853910"/>
                <a:gd name="connsiteX0-37" fmla="*/ 0 w 5276336"/>
                <a:gd name="connsiteY0-38" fmla="*/ 593124 h 853910"/>
                <a:gd name="connsiteX1-39" fmla="*/ 2804983 w 5276336"/>
                <a:gd name="connsiteY1-40" fmla="*/ 845139 h 853910"/>
                <a:gd name="connsiteX2-41" fmla="*/ 5276336 w 5276336"/>
                <a:gd name="connsiteY2-42" fmla="*/ 632634 h 853910"/>
                <a:gd name="connsiteX0-43" fmla="*/ 2409568 w 5276336"/>
                <a:gd name="connsiteY0-44" fmla="*/ 0 h 848192"/>
                <a:gd name="connsiteX1-45" fmla="*/ 4658498 w 5276336"/>
                <a:gd name="connsiteY1-46" fmla="*/ 410213 h 848192"/>
                <a:gd name="connsiteX2-47" fmla="*/ 2409568 w 5276336"/>
                <a:gd name="connsiteY2-48" fmla="*/ 410213 h 848192"/>
                <a:gd name="connsiteX3-49" fmla="*/ 2409568 w 5276336"/>
                <a:gd name="connsiteY3-50" fmla="*/ 0 h 848192"/>
                <a:gd name="connsiteX0-51" fmla="*/ 0 w 5276336"/>
                <a:gd name="connsiteY0-52" fmla="*/ 593124 h 848192"/>
                <a:gd name="connsiteX1-53" fmla="*/ 2804983 w 5276336"/>
                <a:gd name="connsiteY1-54" fmla="*/ 845139 h 848192"/>
                <a:gd name="connsiteX2-55" fmla="*/ 3892377 w 5276336"/>
                <a:gd name="connsiteY2-56" fmla="*/ 808069 h 848192"/>
                <a:gd name="connsiteX3-57" fmla="*/ 5276336 w 5276336"/>
                <a:gd name="connsiteY3-58" fmla="*/ 632634 h 848192"/>
                <a:gd name="connsiteX0-59" fmla="*/ 2409568 w 5276336"/>
                <a:gd name="connsiteY0-60" fmla="*/ 0 h 848192"/>
                <a:gd name="connsiteX1-61" fmla="*/ 4658498 w 5276336"/>
                <a:gd name="connsiteY1-62" fmla="*/ 410213 h 848192"/>
                <a:gd name="connsiteX2-63" fmla="*/ 2409568 w 5276336"/>
                <a:gd name="connsiteY2-64" fmla="*/ 410213 h 848192"/>
                <a:gd name="connsiteX3-65" fmla="*/ 2409568 w 5276336"/>
                <a:gd name="connsiteY3-66" fmla="*/ 0 h 848192"/>
                <a:gd name="connsiteX0-67" fmla="*/ 0 w 5276336"/>
                <a:gd name="connsiteY0-68" fmla="*/ 593124 h 848192"/>
                <a:gd name="connsiteX1-69" fmla="*/ 1087393 w 5276336"/>
                <a:gd name="connsiteY1-70" fmla="*/ 758642 h 848192"/>
                <a:gd name="connsiteX2-71" fmla="*/ 2804983 w 5276336"/>
                <a:gd name="connsiteY2-72" fmla="*/ 845139 h 848192"/>
                <a:gd name="connsiteX3-73" fmla="*/ 3892377 w 5276336"/>
                <a:gd name="connsiteY3-74" fmla="*/ 808069 h 848192"/>
                <a:gd name="connsiteX4" fmla="*/ 5276336 w 5276336"/>
                <a:gd name="connsiteY4" fmla="*/ 632634 h 848192"/>
                <a:gd name="connsiteX0-75" fmla="*/ 2409568 w 5276336"/>
                <a:gd name="connsiteY0-76" fmla="*/ 0 h 847111"/>
                <a:gd name="connsiteX1-77" fmla="*/ 4658498 w 5276336"/>
                <a:gd name="connsiteY1-78" fmla="*/ 410213 h 847111"/>
                <a:gd name="connsiteX2-79" fmla="*/ 2409568 w 5276336"/>
                <a:gd name="connsiteY2-80" fmla="*/ 410213 h 847111"/>
                <a:gd name="connsiteX3-81" fmla="*/ 2409568 w 5276336"/>
                <a:gd name="connsiteY3-82" fmla="*/ 0 h 847111"/>
                <a:gd name="connsiteX0-83" fmla="*/ 0 w 5276336"/>
                <a:gd name="connsiteY0-84" fmla="*/ 593124 h 847111"/>
                <a:gd name="connsiteX1-85" fmla="*/ 1087393 w 5276336"/>
                <a:gd name="connsiteY1-86" fmla="*/ 758642 h 847111"/>
                <a:gd name="connsiteX2-87" fmla="*/ 2804983 w 5276336"/>
                <a:gd name="connsiteY2-88" fmla="*/ 845139 h 847111"/>
                <a:gd name="connsiteX3-89" fmla="*/ 3892377 w 5276336"/>
                <a:gd name="connsiteY3-90" fmla="*/ 795712 h 847111"/>
                <a:gd name="connsiteX4-91" fmla="*/ 5276336 w 5276336"/>
                <a:gd name="connsiteY4-92" fmla="*/ 632634 h 847111"/>
                <a:gd name="connsiteX0-93" fmla="*/ 2409568 w 5276336"/>
                <a:gd name="connsiteY0-94" fmla="*/ 0 h 835835"/>
                <a:gd name="connsiteX1-95" fmla="*/ 4658498 w 5276336"/>
                <a:gd name="connsiteY1-96" fmla="*/ 410213 h 835835"/>
                <a:gd name="connsiteX2-97" fmla="*/ 2409568 w 5276336"/>
                <a:gd name="connsiteY2-98" fmla="*/ 410213 h 835835"/>
                <a:gd name="connsiteX3-99" fmla="*/ 2409568 w 5276336"/>
                <a:gd name="connsiteY3-100" fmla="*/ 0 h 835835"/>
                <a:gd name="connsiteX0-101" fmla="*/ 0 w 5276336"/>
                <a:gd name="connsiteY0-102" fmla="*/ 593124 h 835835"/>
                <a:gd name="connsiteX1-103" fmla="*/ 1087393 w 5276336"/>
                <a:gd name="connsiteY1-104" fmla="*/ 758642 h 835835"/>
                <a:gd name="connsiteX2-105" fmla="*/ 2804983 w 5276336"/>
                <a:gd name="connsiteY2-106" fmla="*/ 832782 h 835835"/>
                <a:gd name="connsiteX3-107" fmla="*/ 3892377 w 5276336"/>
                <a:gd name="connsiteY3-108" fmla="*/ 795712 h 835835"/>
                <a:gd name="connsiteX4-109" fmla="*/ 5276336 w 5276336"/>
                <a:gd name="connsiteY4-110" fmla="*/ 632634 h 835835"/>
                <a:gd name="connsiteX0-111" fmla="*/ 2441318 w 5308086"/>
                <a:gd name="connsiteY0-112" fmla="*/ 0 h 835835"/>
                <a:gd name="connsiteX1-113" fmla="*/ 4690248 w 5308086"/>
                <a:gd name="connsiteY1-114" fmla="*/ 410213 h 835835"/>
                <a:gd name="connsiteX2-115" fmla="*/ 2441318 w 5308086"/>
                <a:gd name="connsiteY2-116" fmla="*/ 410213 h 835835"/>
                <a:gd name="connsiteX3-117" fmla="*/ 2441318 w 5308086"/>
                <a:gd name="connsiteY3-118" fmla="*/ 0 h 835835"/>
                <a:gd name="connsiteX0-119" fmla="*/ 0 w 5308086"/>
                <a:gd name="connsiteY0-120" fmla="*/ 612174 h 835835"/>
                <a:gd name="connsiteX1-121" fmla="*/ 1119143 w 5308086"/>
                <a:gd name="connsiteY1-122" fmla="*/ 758642 h 835835"/>
                <a:gd name="connsiteX2-123" fmla="*/ 2836733 w 5308086"/>
                <a:gd name="connsiteY2-124" fmla="*/ 832782 h 835835"/>
                <a:gd name="connsiteX3-125" fmla="*/ 3924127 w 5308086"/>
                <a:gd name="connsiteY3-126" fmla="*/ 795712 h 835835"/>
                <a:gd name="connsiteX4-127" fmla="*/ 5308086 w 5308086"/>
                <a:gd name="connsiteY4-128" fmla="*/ 632634 h 835835"/>
                <a:gd name="connsiteX0-129" fmla="*/ 2441318 w 5308086"/>
                <a:gd name="connsiteY0-130" fmla="*/ 0 h 834422"/>
                <a:gd name="connsiteX1-131" fmla="*/ 4690248 w 5308086"/>
                <a:gd name="connsiteY1-132" fmla="*/ 410213 h 834422"/>
                <a:gd name="connsiteX2-133" fmla="*/ 2441318 w 5308086"/>
                <a:gd name="connsiteY2-134" fmla="*/ 410213 h 834422"/>
                <a:gd name="connsiteX3-135" fmla="*/ 2441318 w 5308086"/>
                <a:gd name="connsiteY3-136" fmla="*/ 0 h 834422"/>
                <a:gd name="connsiteX0-137" fmla="*/ 0 w 5308086"/>
                <a:gd name="connsiteY0-138" fmla="*/ 612174 h 834422"/>
                <a:gd name="connsiteX1-139" fmla="*/ 1119143 w 5308086"/>
                <a:gd name="connsiteY1-140" fmla="*/ 758642 h 834422"/>
                <a:gd name="connsiteX2-141" fmla="*/ 2836733 w 5308086"/>
                <a:gd name="connsiteY2-142" fmla="*/ 832782 h 834422"/>
                <a:gd name="connsiteX3-143" fmla="*/ 4000327 w 5308086"/>
                <a:gd name="connsiteY3-144" fmla="*/ 776662 h 834422"/>
                <a:gd name="connsiteX4-145" fmla="*/ 5308086 w 5308086"/>
                <a:gd name="connsiteY4-146" fmla="*/ 632634 h 834422"/>
                <a:gd name="connsiteX0-147" fmla="*/ 2441318 w 5308086"/>
                <a:gd name="connsiteY0-148" fmla="*/ 0 h 838209"/>
                <a:gd name="connsiteX1-149" fmla="*/ 4690248 w 5308086"/>
                <a:gd name="connsiteY1-150" fmla="*/ 410213 h 838209"/>
                <a:gd name="connsiteX2-151" fmla="*/ 2441318 w 5308086"/>
                <a:gd name="connsiteY2-152" fmla="*/ 410213 h 838209"/>
                <a:gd name="connsiteX3-153" fmla="*/ 2441318 w 5308086"/>
                <a:gd name="connsiteY3-154" fmla="*/ 0 h 838209"/>
                <a:gd name="connsiteX0-155" fmla="*/ 0 w 5308086"/>
                <a:gd name="connsiteY0-156" fmla="*/ 612174 h 838209"/>
                <a:gd name="connsiteX1-157" fmla="*/ 1119143 w 5308086"/>
                <a:gd name="connsiteY1-158" fmla="*/ 758642 h 838209"/>
                <a:gd name="connsiteX2-159" fmla="*/ 2836733 w 5308086"/>
                <a:gd name="connsiteY2-160" fmla="*/ 832782 h 838209"/>
                <a:gd name="connsiteX3-161" fmla="*/ 3336838 w 5308086"/>
                <a:gd name="connsiteY3-162" fmla="*/ 827635 h 838209"/>
                <a:gd name="connsiteX4-163" fmla="*/ 4000327 w 5308086"/>
                <a:gd name="connsiteY4-164" fmla="*/ 776662 h 838209"/>
                <a:gd name="connsiteX5" fmla="*/ 5308086 w 5308086"/>
                <a:gd name="connsiteY5" fmla="*/ 632634 h 838209"/>
                <a:gd name="connsiteX0-165" fmla="*/ 2441318 w 5308086"/>
                <a:gd name="connsiteY0-166" fmla="*/ 0 h 832782"/>
                <a:gd name="connsiteX1-167" fmla="*/ 4690248 w 5308086"/>
                <a:gd name="connsiteY1-168" fmla="*/ 410213 h 832782"/>
                <a:gd name="connsiteX2-169" fmla="*/ 2441318 w 5308086"/>
                <a:gd name="connsiteY2-170" fmla="*/ 410213 h 832782"/>
                <a:gd name="connsiteX3-171" fmla="*/ 2441318 w 5308086"/>
                <a:gd name="connsiteY3-172" fmla="*/ 0 h 832782"/>
                <a:gd name="connsiteX0-173" fmla="*/ 0 w 5308086"/>
                <a:gd name="connsiteY0-174" fmla="*/ 612174 h 832782"/>
                <a:gd name="connsiteX1-175" fmla="*/ 1119143 w 5308086"/>
                <a:gd name="connsiteY1-176" fmla="*/ 758642 h 832782"/>
                <a:gd name="connsiteX2-177" fmla="*/ 2836733 w 5308086"/>
                <a:gd name="connsiteY2-178" fmla="*/ 832782 h 832782"/>
                <a:gd name="connsiteX3-179" fmla="*/ 3190788 w 5308086"/>
                <a:gd name="connsiteY3-180" fmla="*/ 821285 h 832782"/>
                <a:gd name="connsiteX4-181" fmla="*/ 3336838 w 5308086"/>
                <a:gd name="connsiteY4-182" fmla="*/ 827635 h 832782"/>
                <a:gd name="connsiteX5-183" fmla="*/ 4000327 w 5308086"/>
                <a:gd name="connsiteY5-184" fmla="*/ 776662 h 832782"/>
                <a:gd name="connsiteX6" fmla="*/ 5308086 w 5308086"/>
                <a:gd name="connsiteY6" fmla="*/ 632634 h 832782"/>
                <a:gd name="connsiteX0-185" fmla="*/ 2441318 w 5308086"/>
                <a:gd name="connsiteY0-186" fmla="*/ 0 h 832782"/>
                <a:gd name="connsiteX1-187" fmla="*/ 4690248 w 5308086"/>
                <a:gd name="connsiteY1-188" fmla="*/ 410213 h 832782"/>
                <a:gd name="connsiteX2-189" fmla="*/ 2441318 w 5308086"/>
                <a:gd name="connsiteY2-190" fmla="*/ 410213 h 832782"/>
                <a:gd name="connsiteX3-191" fmla="*/ 2441318 w 5308086"/>
                <a:gd name="connsiteY3-192" fmla="*/ 0 h 832782"/>
                <a:gd name="connsiteX0-193" fmla="*/ 0 w 5308086"/>
                <a:gd name="connsiteY0-194" fmla="*/ 612174 h 832782"/>
                <a:gd name="connsiteX1-195" fmla="*/ 1119143 w 5308086"/>
                <a:gd name="connsiteY1-196" fmla="*/ 758642 h 832782"/>
                <a:gd name="connsiteX2-197" fmla="*/ 2836733 w 5308086"/>
                <a:gd name="connsiteY2-198" fmla="*/ 832782 h 832782"/>
                <a:gd name="connsiteX3-199" fmla="*/ 3190788 w 5308086"/>
                <a:gd name="connsiteY3-200" fmla="*/ 821285 h 832782"/>
                <a:gd name="connsiteX4-201" fmla="*/ 3336838 w 5308086"/>
                <a:gd name="connsiteY4-202" fmla="*/ 821285 h 832782"/>
                <a:gd name="connsiteX5-203" fmla="*/ 4000327 w 5308086"/>
                <a:gd name="connsiteY5-204" fmla="*/ 776662 h 832782"/>
                <a:gd name="connsiteX6-205" fmla="*/ 5308086 w 5308086"/>
                <a:gd name="connsiteY6-206" fmla="*/ 632634 h 8327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9" y="connsiteY2-10"/>
                </a:cxn>
                <a:cxn ang="0">
                  <a:pos x="connsiteX3-11" y="connsiteY3-12"/>
                </a:cxn>
                <a:cxn ang="0">
                  <a:pos x="connsiteX4-91" y="connsiteY4-92"/>
                </a:cxn>
                <a:cxn ang="0">
                  <a:pos x="connsiteX5-183" y="connsiteY5-184"/>
                </a:cxn>
                <a:cxn ang="0">
                  <a:pos x="connsiteX6-205" y="connsiteY6-206"/>
                </a:cxn>
              </a:cxnLst>
              <a:rect l="l" t="t" r="r" b="b"/>
              <a:pathLst>
                <a:path w="5308086" h="832782" stroke="0" extrusionOk="0">
                  <a:moveTo>
                    <a:pt x="2441318" y="0"/>
                  </a:moveTo>
                  <a:cubicBezTo>
                    <a:pt x="3683368" y="0"/>
                    <a:pt x="4690248" y="183659"/>
                    <a:pt x="4690248" y="410213"/>
                  </a:cubicBezTo>
                  <a:lnTo>
                    <a:pt x="2441318" y="410213"/>
                  </a:lnTo>
                  <a:lnTo>
                    <a:pt x="2441318" y="0"/>
                  </a:lnTo>
                  <a:close/>
                </a:path>
                <a:path w="5308086" h="832782" fill="none">
                  <a:moveTo>
                    <a:pt x="0" y="612174"/>
                  </a:moveTo>
                  <a:cubicBezTo>
                    <a:pt x="197708" y="631522"/>
                    <a:pt x="651646" y="716640"/>
                    <a:pt x="1119143" y="758642"/>
                  </a:cubicBezTo>
                  <a:cubicBezTo>
                    <a:pt x="1586640" y="800644"/>
                    <a:pt x="2491459" y="821283"/>
                    <a:pt x="2836733" y="832782"/>
                  </a:cubicBezTo>
                  <a:lnTo>
                    <a:pt x="3190788" y="821285"/>
                  </a:lnTo>
                  <a:cubicBezTo>
                    <a:pt x="3274139" y="820427"/>
                    <a:pt x="3201915" y="829780"/>
                    <a:pt x="3336838" y="821285"/>
                  </a:cubicBezTo>
                  <a:cubicBezTo>
                    <a:pt x="3471761" y="812790"/>
                    <a:pt x="3669669" y="808104"/>
                    <a:pt x="4000327" y="776662"/>
                  </a:cubicBezTo>
                  <a:cubicBezTo>
                    <a:pt x="4412219" y="741245"/>
                    <a:pt x="5065070" y="635100"/>
                    <a:pt x="5308086" y="632634"/>
                  </a:cubicBezTo>
                </a:path>
              </a:pathLst>
            </a:cu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7"/>
            <p:cNvSpPr/>
            <p:nvPr/>
          </p:nvSpPr>
          <p:spPr>
            <a:xfrm rot="10800000">
              <a:off x="6499313" y="2977581"/>
              <a:ext cx="5295386" cy="801550"/>
            </a:xfrm>
            <a:custGeom>
              <a:avLst/>
              <a:gdLst>
                <a:gd name="connsiteX0" fmla="*/ 2248930 w 4497859"/>
                <a:gd name="connsiteY0" fmla="*/ 0 h 820426"/>
                <a:gd name="connsiteX1" fmla="*/ 4497860 w 4497859"/>
                <a:gd name="connsiteY1" fmla="*/ 410213 h 820426"/>
                <a:gd name="connsiteX2" fmla="*/ 2248930 w 4497859"/>
                <a:gd name="connsiteY2" fmla="*/ 410213 h 820426"/>
                <a:gd name="connsiteX3" fmla="*/ 2248930 w 4497859"/>
                <a:gd name="connsiteY3" fmla="*/ 0 h 820426"/>
                <a:gd name="connsiteX0-1" fmla="*/ 2248930 w 4497859"/>
                <a:gd name="connsiteY0-2" fmla="*/ 0 h 820426"/>
                <a:gd name="connsiteX1-3" fmla="*/ 4497860 w 4497859"/>
                <a:gd name="connsiteY1-4" fmla="*/ 410213 h 820426"/>
                <a:gd name="connsiteX0-5" fmla="*/ 2409568 w 4658498"/>
                <a:gd name="connsiteY0-6" fmla="*/ 0 h 593124"/>
                <a:gd name="connsiteX1-7" fmla="*/ 4658498 w 4658498"/>
                <a:gd name="connsiteY1-8" fmla="*/ 410213 h 593124"/>
                <a:gd name="connsiteX2-9" fmla="*/ 2409568 w 4658498"/>
                <a:gd name="connsiteY2-10" fmla="*/ 410213 h 593124"/>
                <a:gd name="connsiteX3-11" fmla="*/ 2409568 w 4658498"/>
                <a:gd name="connsiteY3-12" fmla="*/ 0 h 593124"/>
                <a:gd name="connsiteX0-13" fmla="*/ 0 w 4658498"/>
                <a:gd name="connsiteY0-14" fmla="*/ 593124 h 593124"/>
                <a:gd name="connsiteX1-15" fmla="*/ 4658498 w 4658498"/>
                <a:gd name="connsiteY1-16" fmla="*/ 410213 h 593124"/>
                <a:gd name="connsiteX0-17" fmla="*/ 2409568 w 5276336"/>
                <a:gd name="connsiteY0-18" fmla="*/ 0 h 632634"/>
                <a:gd name="connsiteX1-19" fmla="*/ 4658498 w 5276336"/>
                <a:gd name="connsiteY1-20" fmla="*/ 410213 h 632634"/>
                <a:gd name="connsiteX2-21" fmla="*/ 2409568 w 5276336"/>
                <a:gd name="connsiteY2-22" fmla="*/ 410213 h 632634"/>
                <a:gd name="connsiteX3-23" fmla="*/ 2409568 w 5276336"/>
                <a:gd name="connsiteY3-24" fmla="*/ 0 h 632634"/>
                <a:gd name="connsiteX0-25" fmla="*/ 0 w 5276336"/>
                <a:gd name="connsiteY0-26" fmla="*/ 593124 h 632634"/>
                <a:gd name="connsiteX1-27" fmla="*/ 5276336 w 5276336"/>
                <a:gd name="connsiteY1-28" fmla="*/ 632634 h 632634"/>
                <a:gd name="connsiteX0-29" fmla="*/ 2409568 w 5276336"/>
                <a:gd name="connsiteY0-30" fmla="*/ 0 h 853910"/>
                <a:gd name="connsiteX1-31" fmla="*/ 4658498 w 5276336"/>
                <a:gd name="connsiteY1-32" fmla="*/ 410213 h 853910"/>
                <a:gd name="connsiteX2-33" fmla="*/ 2409568 w 5276336"/>
                <a:gd name="connsiteY2-34" fmla="*/ 410213 h 853910"/>
                <a:gd name="connsiteX3-35" fmla="*/ 2409568 w 5276336"/>
                <a:gd name="connsiteY3-36" fmla="*/ 0 h 853910"/>
                <a:gd name="connsiteX0-37" fmla="*/ 0 w 5276336"/>
                <a:gd name="connsiteY0-38" fmla="*/ 593124 h 853910"/>
                <a:gd name="connsiteX1-39" fmla="*/ 2804983 w 5276336"/>
                <a:gd name="connsiteY1-40" fmla="*/ 845139 h 853910"/>
                <a:gd name="connsiteX2-41" fmla="*/ 5276336 w 5276336"/>
                <a:gd name="connsiteY2-42" fmla="*/ 632634 h 853910"/>
                <a:gd name="connsiteX0-43" fmla="*/ 2409568 w 5276336"/>
                <a:gd name="connsiteY0-44" fmla="*/ 0 h 848192"/>
                <a:gd name="connsiteX1-45" fmla="*/ 4658498 w 5276336"/>
                <a:gd name="connsiteY1-46" fmla="*/ 410213 h 848192"/>
                <a:gd name="connsiteX2-47" fmla="*/ 2409568 w 5276336"/>
                <a:gd name="connsiteY2-48" fmla="*/ 410213 h 848192"/>
                <a:gd name="connsiteX3-49" fmla="*/ 2409568 w 5276336"/>
                <a:gd name="connsiteY3-50" fmla="*/ 0 h 848192"/>
                <a:gd name="connsiteX0-51" fmla="*/ 0 w 5276336"/>
                <a:gd name="connsiteY0-52" fmla="*/ 593124 h 848192"/>
                <a:gd name="connsiteX1-53" fmla="*/ 2804983 w 5276336"/>
                <a:gd name="connsiteY1-54" fmla="*/ 845139 h 848192"/>
                <a:gd name="connsiteX2-55" fmla="*/ 3892377 w 5276336"/>
                <a:gd name="connsiteY2-56" fmla="*/ 808069 h 848192"/>
                <a:gd name="connsiteX3-57" fmla="*/ 5276336 w 5276336"/>
                <a:gd name="connsiteY3-58" fmla="*/ 632634 h 848192"/>
                <a:gd name="connsiteX0-59" fmla="*/ 2409568 w 5276336"/>
                <a:gd name="connsiteY0-60" fmla="*/ 0 h 848192"/>
                <a:gd name="connsiteX1-61" fmla="*/ 4658498 w 5276336"/>
                <a:gd name="connsiteY1-62" fmla="*/ 410213 h 848192"/>
                <a:gd name="connsiteX2-63" fmla="*/ 2409568 w 5276336"/>
                <a:gd name="connsiteY2-64" fmla="*/ 410213 h 848192"/>
                <a:gd name="connsiteX3-65" fmla="*/ 2409568 w 5276336"/>
                <a:gd name="connsiteY3-66" fmla="*/ 0 h 848192"/>
                <a:gd name="connsiteX0-67" fmla="*/ 0 w 5276336"/>
                <a:gd name="connsiteY0-68" fmla="*/ 593124 h 848192"/>
                <a:gd name="connsiteX1-69" fmla="*/ 1087393 w 5276336"/>
                <a:gd name="connsiteY1-70" fmla="*/ 758642 h 848192"/>
                <a:gd name="connsiteX2-71" fmla="*/ 2804983 w 5276336"/>
                <a:gd name="connsiteY2-72" fmla="*/ 845139 h 848192"/>
                <a:gd name="connsiteX3-73" fmla="*/ 3892377 w 5276336"/>
                <a:gd name="connsiteY3-74" fmla="*/ 808069 h 848192"/>
                <a:gd name="connsiteX4" fmla="*/ 5276336 w 5276336"/>
                <a:gd name="connsiteY4" fmla="*/ 632634 h 848192"/>
                <a:gd name="connsiteX0-75" fmla="*/ 2409568 w 5276336"/>
                <a:gd name="connsiteY0-76" fmla="*/ 0 h 847111"/>
                <a:gd name="connsiteX1-77" fmla="*/ 4658498 w 5276336"/>
                <a:gd name="connsiteY1-78" fmla="*/ 410213 h 847111"/>
                <a:gd name="connsiteX2-79" fmla="*/ 2409568 w 5276336"/>
                <a:gd name="connsiteY2-80" fmla="*/ 410213 h 847111"/>
                <a:gd name="connsiteX3-81" fmla="*/ 2409568 w 5276336"/>
                <a:gd name="connsiteY3-82" fmla="*/ 0 h 847111"/>
                <a:gd name="connsiteX0-83" fmla="*/ 0 w 5276336"/>
                <a:gd name="connsiteY0-84" fmla="*/ 593124 h 847111"/>
                <a:gd name="connsiteX1-85" fmla="*/ 1087393 w 5276336"/>
                <a:gd name="connsiteY1-86" fmla="*/ 758642 h 847111"/>
                <a:gd name="connsiteX2-87" fmla="*/ 2804983 w 5276336"/>
                <a:gd name="connsiteY2-88" fmla="*/ 845139 h 847111"/>
                <a:gd name="connsiteX3-89" fmla="*/ 3892377 w 5276336"/>
                <a:gd name="connsiteY3-90" fmla="*/ 795712 h 847111"/>
                <a:gd name="connsiteX4-91" fmla="*/ 5276336 w 5276336"/>
                <a:gd name="connsiteY4-92" fmla="*/ 632634 h 847111"/>
                <a:gd name="connsiteX0-93" fmla="*/ 2409568 w 5276336"/>
                <a:gd name="connsiteY0-94" fmla="*/ 0 h 849837"/>
                <a:gd name="connsiteX1-95" fmla="*/ 4658498 w 5276336"/>
                <a:gd name="connsiteY1-96" fmla="*/ 410213 h 849837"/>
                <a:gd name="connsiteX2-97" fmla="*/ 2409568 w 5276336"/>
                <a:gd name="connsiteY2-98" fmla="*/ 410213 h 849837"/>
                <a:gd name="connsiteX3-99" fmla="*/ 2409568 w 5276336"/>
                <a:gd name="connsiteY3-100" fmla="*/ 0 h 849837"/>
                <a:gd name="connsiteX0-101" fmla="*/ 0 w 5276336"/>
                <a:gd name="connsiteY0-102" fmla="*/ 593124 h 849837"/>
                <a:gd name="connsiteX1-103" fmla="*/ 1087393 w 5276336"/>
                <a:gd name="connsiteY1-104" fmla="*/ 758642 h 849837"/>
                <a:gd name="connsiteX2-105" fmla="*/ 2804983 w 5276336"/>
                <a:gd name="connsiteY2-106" fmla="*/ 845139 h 849837"/>
                <a:gd name="connsiteX3-107" fmla="*/ 3484265 w 5276336"/>
                <a:gd name="connsiteY3-108" fmla="*/ 825865 h 849837"/>
                <a:gd name="connsiteX4-109" fmla="*/ 3892377 w 5276336"/>
                <a:gd name="connsiteY4-110" fmla="*/ 795712 h 849837"/>
                <a:gd name="connsiteX5" fmla="*/ 5276336 w 5276336"/>
                <a:gd name="connsiteY5" fmla="*/ 632634 h 849837"/>
                <a:gd name="connsiteX0-111" fmla="*/ 2409568 w 5276336"/>
                <a:gd name="connsiteY0-112" fmla="*/ 0 h 827927"/>
                <a:gd name="connsiteX1-113" fmla="*/ 4658498 w 5276336"/>
                <a:gd name="connsiteY1-114" fmla="*/ 410213 h 827927"/>
                <a:gd name="connsiteX2-115" fmla="*/ 2409568 w 5276336"/>
                <a:gd name="connsiteY2-116" fmla="*/ 410213 h 827927"/>
                <a:gd name="connsiteX3-117" fmla="*/ 2409568 w 5276336"/>
                <a:gd name="connsiteY3-118" fmla="*/ 0 h 827927"/>
                <a:gd name="connsiteX0-119" fmla="*/ 0 w 5276336"/>
                <a:gd name="connsiteY0-120" fmla="*/ 593124 h 827927"/>
                <a:gd name="connsiteX1-121" fmla="*/ 1087393 w 5276336"/>
                <a:gd name="connsiteY1-122" fmla="*/ 758642 h 827927"/>
                <a:gd name="connsiteX2-123" fmla="*/ 2792283 w 5276336"/>
                <a:gd name="connsiteY2-124" fmla="*/ 800689 h 827927"/>
                <a:gd name="connsiteX3-125" fmla="*/ 3484265 w 5276336"/>
                <a:gd name="connsiteY3-126" fmla="*/ 825865 h 827927"/>
                <a:gd name="connsiteX4-127" fmla="*/ 3892377 w 5276336"/>
                <a:gd name="connsiteY4-128" fmla="*/ 795712 h 827927"/>
                <a:gd name="connsiteX5-129" fmla="*/ 5276336 w 5276336"/>
                <a:gd name="connsiteY5-130" fmla="*/ 632634 h 827927"/>
                <a:gd name="connsiteX0-131" fmla="*/ 2409568 w 5276336"/>
                <a:gd name="connsiteY0-132" fmla="*/ 0 h 807661"/>
                <a:gd name="connsiteX1-133" fmla="*/ 4658498 w 5276336"/>
                <a:gd name="connsiteY1-134" fmla="*/ 410213 h 807661"/>
                <a:gd name="connsiteX2-135" fmla="*/ 2409568 w 5276336"/>
                <a:gd name="connsiteY2-136" fmla="*/ 410213 h 807661"/>
                <a:gd name="connsiteX3-137" fmla="*/ 2409568 w 5276336"/>
                <a:gd name="connsiteY3-138" fmla="*/ 0 h 807661"/>
                <a:gd name="connsiteX0-139" fmla="*/ 0 w 5276336"/>
                <a:gd name="connsiteY0-140" fmla="*/ 593124 h 807661"/>
                <a:gd name="connsiteX1-141" fmla="*/ 1087393 w 5276336"/>
                <a:gd name="connsiteY1-142" fmla="*/ 758642 h 807661"/>
                <a:gd name="connsiteX2-143" fmla="*/ 2792283 w 5276336"/>
                <a:gd name="connsiteY2-144" fmla="*/ 800689 h 807661"/>
                <a:gd name="connsiteX3-145" fmla="*/ 3490615 w 5276336"/>
                <a:gd name="connsiteY3-146" fmla="*/ 781415 h 807661"/>
                <a:gd name="connsiteX4-147" fmla="*/ 3892377 w 5276336"/>
                <a:gd name="connsiteY4-148" fmla="*/ 795712 h 807661"/>
                <a:gd name="connsiteX5-149" fmla="*/ 5276336 w 5276336"/>
                <a:gd name="connsiteY5-150" fmla="*/ 632634 h 807661"/>
                <a:gd name="connsiteX0-151" fmla="*/ 2409568 w 5276336"/>
                <a:gd name="connsiteY0-152" fmla="*/ 0 h 805387"/>
                <a:gd name="connsiteX1-153" fmla="*/ 4658498 w 5276336"/>
                <a:gd name="connsiteY1-154" fmla="*/ 410213 h 805387"/>
                <a:gd name="connsiteX2-155" fmla="*/ 2409568 w 5276336"/>
                <a:gd name="connsiteY2-156" fmla="*/ 410213 h 805387"/>
                <a:gd name="connsiteX3-157" fmla="*/ 2409568 w 5276336"/>
                <a:gd name="connsiteY3-158" fmla="*/ 0 h 805387"/>
                <a:gd name="connsiteX0-159" fmla="*/ 0 w 5276336"/>
                <a:gd name="connsiteY0-160" fmla="*/ 593124 h 805387"/>
                <a:gd name="connsiteX1-161" fmla="*/ 1087393 w 5276336"/>
                <a:gd name="connsiteY1-162" fmla="*/ 758642 h 805387"/>
                <a:gd name="connsiteX2-163" fmla="*/ 2792283 w 5276336"/>
                <a:gd name="connsiteY2-164" fmla="*/ 800689 h 805387"/>
                <a:gd name="connsiteX3-165" fmla="*/ 3490615 w 5276336"/>
                <a:gd name="connsiteY3-166" fmla="*/ 781415 h 805387"/>
                <a:gd name="connsiteX4-167" fmla="*/ 3943177 w 5276336"/>
                <a:gd name="connsiteY4-168" fmla="*/ 763962 h 805387"/>
                <a:gd name="connsiteX5-169" fmla="*/ 5276336 w 5276336"/>
                <a:gd name="connsiteY5-170" fmla="*/ 632634 h 805387"/>
                <a:gd name="connsiteX0-171" fmla="*/ 2409568 w 5276336"/>
                <a:gd name="connsiteY0-172" fmla="*/ 0 h 804777"/>
                <a:gd name="connsiteX1-173" fmla="*/ 4658498 w 5276336"/>
                <a:gd name="connsiteY1-174" fmla="*/ 410213 h 804777"/>
                <a:gd name="connsiteX2-175" fmla="*/ 2409568 w 5276336"/>
                <a:gd name="connsiteY2-176" fmla="*/ 410213 h 804777"/>
                <a:gd name="connsiteX3-177" fmla="*/ 2409568 w 5276336"/>
                <a:gd name="connsiteY3-178" fmla="*/ 0 h 804777"/>
                <a:gd name="connsiteX0-179" fmla="*/ 0 w 5276336"/>
                <a:gd name="connsiteY0-180" fmla="*/ 593124 h 804777"/>
                <a:gd name="connsiteX1-181" fmla="*/ 1087393 w 5276336"/>
                <a:gd name="connsiteY1-182" fmla="*/ 758642 h 804777"/>
                <a:gd name="connsiteX2-183" fmla="*/ 2792283 w 5276336"/>
                <a:gd name="connsiteY2-184" fmla="*/ 800689 h 804777"/>
                <a:gd name="connsiteX3-185" fmla="*/ 3490615 w 5276336"/>
                <a:gd name="connsiteY3-186" fmla="*/ 781415 h 804777"/>
                <a:gd name="connsiteX4-187" fmla="*/ 3742899 w 5276336"/>
                <a:gd name="connsiteY4-188" fmla="*/ 775580 h 804777"/>
                <a:gd name="connsiteX5-189" fmla="*/ 3943177 w 5276336"/>
                <a:gd name="connsiteY5-190" fmla="*/ 763962 h 804777"/>
                <a:gd name="connsiteX6" fmla="*/ 5276336 w 5276336"/>
                <a:gd name="connsiteY6" fmla="*/ 632634 h 804777"/>
                <a:gd name="connsiteX0-191" fmla="*/ 2409568 w 5276336"/>
                <a:gd name="connsiteY0-192" fmla="*/ 0 h 804777"/>
                <a:gd name="connsiteX1-193" fmla="*/ 4658498 w 5276336"/>
                <a:gd name="connsiteY1-194" fmla="*/ 410213 h 804777"/>
                <a:gd name="connsiteX2-195" fmla="*/ 2409568 w 5276336"/>
                <a:gd name="connsiteY2-196" fmla="*/ 410213 h 804777"/>
                <a:gd name="connsiteX3-197" fmla="*/ 2409568 w 5276336"/>
                <a:gd name="connsiteY3-198" fmla="*/ 0 h 804777"/>
                <a:gd name="connsiteX0-199" fmla="*/ 0 w 5276336"/>
                <a:gd name="connsiteY0-200" fmla="*/ 593124 h 804777"/>
                <a:gd name="connsiteX1-201" fmla="*/ 1112793 w 5276336"/>
                <a:gd name="connsiteY1-202" fmla="*/ 739592 h 804777"/>
                <a:gd name="connsiteX2-203" fmla="*/ 2792283 w 5276336"/>
                <a:gd name="connsiteY2-204" fmla="*/ 800689 h 804777"/>
                <a:gd name="connsiteX3-205" fmla="*/ 3490615 w 5276336"/>
                <a:gd name="connsiteY3-206" fmla="*/ 781415 h 804777"/>
                <a:gd name="connsiteX4-207" fmla="*/ 3742899 w 5276336"/>
                <a:gd name="connsiteY4-208" fmla="*/ 775580 h 804777"/>
                <a:gd name="connsiteX5-209" fmla="*/ 3943177 w 5276336"/>
                <a:gd name="connsiteY5-210" fmla="*/ 763962 h 804777"/>
                <a:gd name="connsiteX6-211" fmla="*/ 5276336 w 5276336"/>
                <a:gd name="connsiteY6-212" fmla="*/ 632634 h 804777"/>
                <a:gd name="connsiteX0-213" fmla="*/ 2428618 w 5295386"/>
                <a:gd name="connsiteY0-214" fmla="*/ 0 h 804777"/>
                <a:gd name="connsiteX1-215" fmla="*/ 4677548 w 5295386"/>
                <a:gd name="connsiteY1-216" fmla="*/ 410213 h 804777"/>
                <a:gd name="connsiteX2-217" fmla="*/ 2428618 w 5295386"/>
                <a:gd name="connsiteY2-218" fmla="*/ 410213 h 804777"/>
                <a:gd name="connsiteX3-219" fmla="*/ 2428618 w 5295386"/>
                <a:gd name="connsiteY3-220" fmla="*/ 0 h 804777"/>
                <a:gd name="connsiteX0-221" fmla="*/ 0 w 5295386"/>
                <a:gd name="connsiteY0-222" fmla="*/ 618524 h 804777"/>
                <a:gd name="connsiteX1-223" fmla="*/ 1131843 w 5295386"/>
                <a:gd name="connsiteY1-224" fmla="*/ 739592 h 804777"/>
                <a:gd name="connsiteX2-225" fmla="*/ 2811333 w 5295386"/>
                <a:gd name="connsiteY2-226" fmla="*/ 800689 h 804777"/>
                <a:gd name="connsiteX3-227" fmla="*/ 3509665 w 5295386"/>
                <a:gd name="connsiteY3-228" fmla="*/ 781415 h 804777"/>
                <a:gd name="connsiteX4-229" fmla="*/ 3761949 w 5295386"/>
                <a:gd name="connsiteY4-230" fmla="*/ 775580 h 804777"/>
                <a:gd name="connsiteX5-231" fmla="*/ 3962227 w 5295386"/>
                <a:gd name="connsiteY5-232" fmla="*/ 763962 h 804777"/>
                <a:gd name="connsiteX6-233" fmla="*/ 5295386 w 5295386"/>
                <a:gd name="connsiteY6-234" fmla="*/ 632634 h 804777"/>
                <a:gd name="connsiteX0-235" fmla="*/ 2428618 w 5295386"/>
                <a:gd name="connsiteY0-236" fmla="*/ 0 h 801550"/>
                <a:gd name="connsiteX1-237" fmla="*/ 4677548 w 5295386"/>
                <a:gd name="connsiteY1-238" fmla="*/ 410213 h 801550"/>
                <a:gd name="connsiteX2-239" fmla="*/ 2428618 w 5295386"/>
                <a:gd name="connsiteY2-240" fmla="*/ 410213 h 801550"/>
                <a:gd name="connsiteX3-241" fmla="*/ 2428618 w 5295386"/>
                <a:gd name="connsiteY3-242" fmla="*/ 0 h 801550"/>
                <a:gd name="connsiteX0-243" fmla="*/ 0 w 5295386"/>
                <a:gd name="connsiteY0-244" fmla="*/ 618524 h 801550"/>
                <a:gd name="connsiteX1-245" fmla="*/ 1131843 w 5295386"/>
                <a:gd name="connsiteY1-246" fmla="*/ 739592 h 801550"/>
                <a:gd name="connsiteX2-247" fmla="*/ 2263349 w 5295386"/>
                <a:gd name="connsiteY2-248" fmla="*/ 794630 h 801550"/>
                <a:gd name="connsiteX3-249" fmla="*/ 2811333 w 5295386"/>
                <a:gd name="connsiteY3-250" fmla="*/ 800689 h 801550"/>
                <a:gd name="connsiteX4-251" fmla="*/ 3509665 w 5295386"/>
                <a:gd name="connsiteY4-252" fmla="*/ 781415 h 801550"/>
                <a:gd name="connsiteX5-253" fmla="*/ 3761949 w 5295386"/>
                <a:gd name="connsiteY5-254" fmla="*/ 775580 h 801550"/>
                <a:gd name="connsiteX6-255" fmla="*/ 3962227 w 5295386"/>
                <a:gd name="connsiteY6-256" fmla="*/ 763962 h 801550"/>
                <a:gd name="connsiteX7" fmla="*/ 5295386 w 5295386"/>
                <a:gd name="connsiteY7" fmla="*/ 632634 h 801550"/>
                <a:gd name="connsiteX0-257" fmla="*/ 2428618 w 5295386"/>
                <a:gd name="connsiteY0-258" fmla="*/ 0 h 801550"/>
                <a:gd name="connsiteX1-259" fmla="*/ 4677548 w 5295386"/>
                <a:gd name="connsiteY1-260" fmla="*/ 410213 h 801550"/>
                <a:gd name="connsiteX2-261" fmla="*/ 2428618 w 5295386"/>
                <a:gd name="connsiteY2-262" fmla="*/ 410213 h 801550"/>
                <a:gd name="connsiteX3-263" fmla="*/ 2428618 w 5295386"/>
                <a:gd name="connsiteY3-264" fmla="*/ 0 h 801550"/>
                <a:gd name="connsiteX0-265" fmla="*/ 0 w 5295386"/>
                <a:gd name="connsiteY0-266" fmla="*/ 618524 h 801550"/>
                <a:gd name="connsiteX1-267" fmla="*/ 1131843 w 5295386"/>
                <a:gd name="connsiteY1-268" fmla="*/ 739592 h 801550"/>
                <a:gd name="connsiteX2-269" fmla="*/ 2263349 w 5295386"/>
                <a:gd name="connsiteY2-270" fmla="*/ 794630 h 801550"/>
                <a:gd name="connsiteX3-271" fmla="*/ 2811333 w 5295386"/>
                <a:gd name="connsiteY3-272" fmla="*/ 800689 h 801550"/>
                <a:gd name="connsiteX4-273" fmla="*/ 3509665 w 5295386"/>
                <a:gd name="connsiteY4-274" fmla="*/ 781415 h 801550"/>
                <a:gd name="connsiteX5-275" fmla="*/ 3755599 w 5295386"/>
                <a:gd name="connsiteY5-276" fmla="*/ 769230 h 801550"/>
                <a:gd name="connsiteX6-277" fmla="*/ 3962227 w 5295386"/>
                <a:gd name="connsiteY6-278" fmla="*/ 763962 h 801550"/>
                <a:gd name="connsiteX7-279" fmla="*/ 5295386 w 5295386"/>
                <a:gd name="connsiteY7-280" fmla="*/ 632634 h 8015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9" y="connsiteY2-10"/>
                </a:cxn>
                <a:cxn ang="0">
                  <a:pos x="connsiteX3-11" y="connsiteY3-12"/>
                </a:cxn>
                <a:cxn ang="0">
                  <a:pos x="connsiteX4-91" y="connsiteY4-92"/>
                </a:cxn>
                <a:cxn ang="0">
                  <a:pos x="connsiteX5-129" y="connsiteY5-130"/>
                </a:cxn>
                <a:cxn ang="0">
                  <a:pos x="connsiteX6-211" y="connsiteY6-212"/>
                </a:cxn>
                <a:cxn ang="0">
                  <a:pos x="connsiteX7-279" y="connsiteY7-280"/>
                </a:cxn>
              </a:cxnLst>
              <a:rect l="l" t="t" r="r" b="b"/>
              <a:pathLst>
                <a:path w="5295386" h="801550" stroke="0" extrusionOk="0">
                  <a:moveTo>
                    <a:pt x="2428618" y="0"/>
                  </a:moveTo>
                  <a:cubicBezTo>
                    <a:pt x="3670668" y="0"/>
                    <a:pt x="4677548" y="183659"/>
                    <a:pt x="4677548" y="410213"/>
                  </a:cubicBezTo>
                  <a:lnTo>
                    <a:pt x="2428618" y="410213"/>
                  </a:lnTo>
                  <a:lnTo>
                    <a:pt x="2428618" y="0"/>
                  </a:lnTo>
                  <a:close/>
                </a:path>
                <a:path w="5295386" h="801550" fill="none">
                  <a:moveTo>
                    <a:pt x="0" y="618524"/>
                  </a:moveTo>
                  <a:cubicBezTo>
                    <a:pt x="197708" y="637872"/>
                    <a:pt x="664346" y="697590"/>
                    <a:pt x="1131843" y="739592"/>
                  </a:cubicBezTo>
                  <a:cubicBezTo>
                    <a:pt x="1511184" y="766826"/>
                    <a:pt x="1983434" y="784447"/>
                    <a:pt x="2263349" y="794630"/>
                  </a:cubicBezTo>
                  <a:cubicBezTo>
                    <a:pt x="2543264" y="804813"/>
                    <a:pt x="2605730" y="800775"/>
                    <a:pt x="2811333" y="800689"/>
                  </a:cubicBezTo>
                  <a:cubicBezTo>
                    <a:pt x="3016936" y="800603"/>
                    <a:pt x="3355462" y="783483"/>
                    <a:pt x="3509665" y="781415"/>
                  </a:cubicBezTo>
                  <a:lnTo>
                    <a:pt x="3755599" y="769230"/>
                  </a:lnTo>
                  <a:cubicBezTo>
                    <a:pt x="3831026" y="766321"/>
                    <a:pt x="3702421" y="789903"/>
                    <a:pt x="3962227" y="763962"/>
                  </a:cubicBezTo>
                  <a:cubicBezTo>
                    <a:pt x="4374119" y="728545"/>
                    <a:pt x="5052370" y="635100"/>
                    <a:pt x="5295386" y="632634"/>
                  </a:cubicBezTo>
                </a:path>
              </a:pathLst>
            </a:cu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7"/>
            <p:cNvSpPr/>
            <p:nvPr/>
          </p:nvSpPr>
          <p:spPr>
            <a:xfrm rot="10800000">
              <a:off x="7181850" y="3791795"/>
              <a:ext cx="3911600" cy="788886"/>
            </a:xfrm>
            <a:custGeom>
              <a:avLst/>
              <a:gdLst>
                <a:gd name="connsiteX0" fmla="*/ 2248930 w 4497859"/>
                <a:gd name="connsiteY0" fmla="*/ 0 h 820426"/>
                <a:gd name="connsiteX1" fmla="*/ 4497860 w 4497859"/>
                <a:gd name="connsiteY1" fmla="*/ 410213 h 820426"/>
                <a:gd name="connsiteX2" fmla="*/ 2248930 w 4497859"/>
                <a:gd name="connsiteY2" fmla="*/ 410213 h 820426"/>
                <a:gd name="connsiteX3" fmla="*/ 2248930 w 4497859"/>
                <a:gd name="connsiteY3" fmla="*/ 0 h 820426"/>
                <a:gd name="connsiteX0-1" fmla="*/ 2248930 w 4497859"/>
                <a:gd name="connsiteY0-2" fmla="*/ 0 h 820426"/>
                <a:gd name="connsiteX1-3" fmla="*/ 4497860 w 4497859"/>
                <a:gd name="connsiteY1-4" fmla="*/ 410213 h 820426"/>
                <a:gd name="connsiteX0-5" fmla="*/ 2409568 w 4658498"/>
                <a:gd name="connsiteY0-6" fmla="*/ 0 h 593124"/>
                <a:gd name="connsiteX1-7" fmla="*/ 4658498 w 4658498"/>
                <a:gd name="connsiteY1-8" fmla="*/ 410213 h 593124"/>
                <a:gd name="connsiteX2-9" fmla="*/ 2409568 w 4658498"/>
                <a:gd name="connsiteY2-10" fmla="*/ 410213 h 593124"/>
                <a:gd name="connsiteX3-11" fmla="*/ 2409568 w 4658498"/>
                <a:gd name="connsiteY3-12" fmla="*/ 0 h 593124"/>
                <a:gd name="connsiteX0-13" fmla="*/ 0 w 4658498"/>
                <a:gd name="connsiteY0-14" fmla="*/ 593124 h 593124"/>
                <a:gd name="connsiteX1-15" fmla="*/ 4658498 w 4658498"/>
                <a:gd name="connsiteY1-16" fmla="*/ 410213 h 593124"/>
                <a:gd name="connsiteX0-17" fmla="*/ 2409568 w 5276336"/>
                <a:gd name="connsiteY0-18" fmla="*/ 0 h 632634"/>
                <a:gd name="connsiteX1-19" fmla="*/ 4658498 w 5276336"/>
                <a:gd name="connsiteY1-20" fmla="*/ 410213 h 632634"/>
                <a:gd name="connsiteX2-21" fmla="*/ 2409568 w 5276336"/>
                <a:gd name="connsiteY2-22" fmla="*/ 410213 h 632634"/>
                <a:gd name="connsiteX3-23" fmla="*/ 2409568 w 5276336"/>
                <a:gd name="connsiteY3-24" fmla="*/ 0 h 632634"/>
                <a:gd name="connsiteX0-25" fmla="*/ 0 w 5276336"/>
                <a:gd name="connsiteY0-26" fmla="*/ 593124 h 632634"/>
                <a:gd name="connsiteX1-27" fmla="*/ 5276336 w 5276336"/>
                <a:gd name="connsiteY1-28" fmla="*/ 632634 h 632634"/>
                <a:gd name="connsiteX0-29" fmla="*/ 2409568 w 5276336"/>
                <a:gd name="connsiteY0-30" fmla="*/ 0 h 853910"/>
                <a:gd name="connsiteX1-31" fmla="*/ 4658498 w 5276336"/>
                <a:gd name="connsiteY1-32" fmla="*/ 410213 h 853910"/>
                <a:gd name="connsiteX2-33" fmla="*/ 2409568 w 5276336"/>
                <a:gd name="connsiteY2-34" fmla="*/ 410213 h 853910"/>
                <a:gd name="connsiteX3-35" fmla="*/ 2409568 w 5276336"/>
                <a:gd name="connsiteY3-36" fmla="*/ 0 h 853910"/>
                <a:gd name="connsiteX0-37" fmla="*/ 0 w 5276336"/>
                <a:gd name="connsiteY0-38" fmla="*/ 593124 h 853910"/>
                <a:gd name="connsiteX1-39" fmla="*/ 2804983 w 5276336"/>
                <a:gd name="connsiteY1-40" fmla="*/ 845139 h 853910"/>
                <a:gd name="connsiteX2-41" fmla="*/ 5276336 w 5276336"/>
                <a:gd name="connsiteY2-42" fmla="*/ 632634 h 853910"/>
                <a:gd name="connsiteX0-43" fmla="*/ 2409568 w 5276336"/>
                <a:gd name="connsiteY0-44" fmla="*/ 0 h 848192"/>
                <a:gd name="connsiteX1-45" fmla="*/ 4658498 w 5276336"/>
                <a:gd name="connsiteY1-46" fmla="*/ 410213 h 848192"/>
                <a:gd name="connsiteX2-47" fmla="*/ 2409568 w 5276336"/>
                <a:gd name="connsiteY2-48" fmla="*/ 410213 h 848192"/>
                <a:gd name="connsiteX3-49" fmla="*/ 2409568 w 5276336"/>
                <a:gd name="connsiteY3-50" fmla="*/ 0 h 848192"/>
                <a:gd name="connsiteX0-51" fmla="*/ 0 w 5276336"/>
                <a:gd name="connsiteY0-52" fmla="*/ 593124 h 848192"/>
                <a:gd name="connsiteX1-53" fmla="*/ 2804983 w 5276336"/>
                <a:gd name="connsiteY1-54" fmla="*/ 845139 h 848192"/>
                <a:gd name="connsiteX2-55" fmla="*/ 3892377 w 5276336"/>
                <a:gd name="connsiteY2-56" fmla="*/ 808069 h 848192"/>
                <a:gd name="connsiteX3-57" fmla="*/ 5276336 w 5276336"/>
                <a:gd name="connsiteY3-58" fmla="*/ 632634 h 848192"/>
                <a:gd name="connsiteX0-59" fmla="*/ 2409568 w 5276336"/>
                <a:gd name="connsiteY0-60" fmla="*/ 0 h 848192"/>
                <a:gd name="connsiteX1-61" fmla="*/ 4658498 w 5276336"/>
                <a:gd name="connsiteY1-62" fmla="*/ 410213 h 848192"/>
                <a:gd name="connsiteX2-63" fmla="*/ 2409568 w 5276336"/>
                <a:gd name="connsiteY2-64" fmla="*/ 410213 h 848192"/>
                <a:gd name="connsiteX3-65" fmla="*/ 2409568 w 5276336"/>
                <a:gd name="connsiteY3-66" fmla="*/ 0 h 848192"/>
                <a:gd name="connsiteX0-67" fmla="*/ 0 w 5276336"/>
                <a:gd name="connsiteY0-68" fmla="*/ 593124 h 848192"/>
                <a:gd name="connsiteX1-69" fmla="*/ 1087393 w 5276336"/>
                <a:gd name="connsiteY1-70" fmla="*/ 758642 h 848192"/>
                <a:gd name="connsiteX2-71" fmla="*/ 2804983 w 5276336"/>
                <a:gd name="connsiteY2-72" fmla="*/ 845139 h 848192"/>
                <a:gd name="connsiteX3-73" fmla="*/ 3892377 w 5276336"/>
                <a:gd name="connsiteY3-74" fmla="*/ 808069 h 848192"/>
                <a:gd name="connsiteX4" fmla="*/ 5276336 w 5276336"/>
                <a:gd name="connsiteY4" fmla="*/ 632634 h 848192"/>
                <a:gd name="connsiteX0-75" fmla="*/ 2409568 w 5276336"/>
                <a:gd name="connsiteY0-76" fmla="*/ 0 h 847111"/>
                <a:gd name="connsiteX1-77" fmla="*/ 4658498 w 5276336"/>
                <a:gd name="connsiteY1-78" fmla="*/ 410213 h 847111"/>
                <a:gd name="connsiteX2-79" fmla="*/ 2409568 w 5276336"/>
                <a:gd name="connsiteY2-80" fmla="*/ 410213 h 847111"/>
                <a:gd name="connsiteX3-81" fmla="*/ 2409568 w 5276336"/>
                <a:gd name="connsiteY3-82" fmla="*/ 0 h 847111"/>
                <a:gd name="connsiteX0-83" fmla="*/ 0 w 5276336"/>
                <a:gd name="connsiteY0-84" fmla="*/ 593124 h 847111"/>
                <a:gd name="connsiteX1-85" fmla="*/ 1087393 w 5276336"/>
                <a:gd name="connsiteY1-86" fmla="*/ 758642 h 847111"/>
                <a:gd name="connsiteX2-87" fmla="*/ 2804983 w 5276336"/>
                <a:gd name="connsiteY2-88" fmla="*/ 845139 h 847111"/>
                <a:gd name="connsiteX3-89" fmla="*/ 3892377 w 5276336"/>
                <a:gd name="connsiteY3-90" fmla="*/ 795712 h 847111"/>
                <a:gd name="connsiteX4-91" fmla="*/ 5276336 w 5276336"/>
                <a:gd name="connsiteY4-92" fmla="*/ 632634 h 847111"/>
                <a:gd name="connsiteX0-93" fmla="*/ 2409568 w 5276336"/>
                <a:gd name="connsiteY0-94" fmla="*/ 0 h 849837"/>
                <a:gd name="connsiteX1-95" fmla="*/ 4658498 w 5276336"/>
                <a:gd name="connsiteY1-96" fmla="*/ 410213 h 849837"/>
                <a:gd name="connsiteX2-97" fmla="*/ 2409568 w 5276336"/>
                <a:gd name="connsiteY2-98" fmla="*/ 410213 h 849837"/>
                <a:gd name="connsiteX3-99" fmla="*/ 2409568 w 5276336"/>
                <a:gd name="connsiteY3-100" fmla="*/ 0 h 849837"/>
                <a:gd name="connsiteX0-101" fmla="*/ 0 w 5276336"/>
                <a:gd name="connsiteY0-102" fmla="*/ 593124 h 849837"/>
                <a:gd name="connsiteX1-103" fmla="*/ 1087393 w 5276336"/>
                <a:gd name="connsiteY1-104" fmla="*/ 758642 h 849837"/>
                <a:gd name="connsiteX2-105" fmla="*/ 2804983 w 5276336"/>
                <a:gd name="connsiteY2-106" fmla="*/ 845139 h 849837"/>
                <a:gd name="connsiteX3-107" fmla="*/ 3484265 w 5276336"/>
                <a:gd name="connsiteY3-108" fmla="*/ 825865 h 849837"/>
                <a:gd name="connsiteX4-109" fmla="*/ 3892377 w 5276336"/>
                <a:gd name="connsiteY4-110" fmla="*/ 795712 h 849837"/>
                <a:gd name="connsiteX5" fmla="*/ 5276336 w 5276336"/>
                <a:gd name="connsiteY5" fmla="*/ 632634 h 849837"/>
                <a:gd name="connsiteX0-111" fmla="*/ 2409568 w 5276336"/>
                <a:gd name="connsiteY0-112" fmla="*/ 0 h 827927"/>
                <a:gd name="connsiteX1-113" fmla="*/ 4658498 w 5276336"/>
                <a:gd name="connsiteY1-114" fmla="*/ 410213 h 827927"/>
                <a:gd name="connsiteX2-115" fmla="*/ 2409568 w 5276336"/>
                <a:gd name="connsiteY2-116" fmla="*/ 410213 h 827927"/>
                <a:gd name="connsiteX3-117" fmla="*/ 2409568 w 5276336"/>
                <a:gd name="connsiteY3-118" fmla="*/ 0 h 827927"/>
                <a:gd name="connsiteX0-119" fmla="*/ 0 w 5276336"/>
                <a:gd name="connsiteY0-120" fmla="*/ 593124 h 827927"/>
                <a:gd name="connsiteX1-121" fmla="*/ 1087393 w 5276336"/>
                <a:gd name="connsiteY1-122" fmla="*/ 758642 h 827927"/>
                <a:gd name="connsiteX2-123" fmla="*/ 2792283 w 5276336"/>
                <a:gd name="connsiteY2-124" fmla="*/ 800689 h 827927"/>
                <a:gd name="connsiteX3-125" fmla="*/ 3484265 w 5276336"/>
                <a:gd name="connsiteY3-126" fmla="*/ 825865 h 827927"/>
                <a:gd name="connsiteX4-127" fmla="*/ 3892377 w 5276336"/>
                <a:gd name="connsiteY4-128" fmla="*/ 795712 h 827927"/>
                <a:gd name="connsiteX5-129" fmla="*/ 5276336 w 5276336"/>
                <a:gd name="connsiteY5-130" fmla="*/ 632634 h 827927"/>
                <a:gd name="connsiteX0-131" fmla="*/ 2409568 w 5276336"/>
                <a:gd name="connsiteY0-132" fmla="*/ 0 h 807661"/>
                <a:gd name="connsiteX1-133" fmla="*/ 4658498 w 5276336"/>
                <a:gd name="connsiteY1-134" fmla="*/ 410213 h 807661"/>
                <a:gd name="connsiteX2-135" fmla="*/ 2409568 w 5276336"/>
                <a:gd name="connsiteY2-136" fmla="*/ 410213 h 807661"/>
                <a:gd name="connsiteX3-137" fmla="*/ 2409568 w 5276336"/>
                <a:gd name="connsiteY3-138" fmla="*/ 0 h 807661"/>
                <a:gd name="connsiteX0-139" fmla="*/ 0 w 5276336"/>
                <a:gd name="connsiteY0-140" fmla="*/ 593124 h 807661"/>
                <a:gd name="connsiteX1-141" fmla="*/ 1087393 w 5276336"/>
                <a:gd name="connsiteY1-142" fmla="*/ 758642 h 807661"/>
                <a:gd name="connsiteX2-143" fmla="*/ 2792283 w 5276336"/>
                <a:gd name="connsiteY2-144" fmla="*/ 800689 h 807661"/>
                <a:gd name="connsiteX3-145" fmla="*/ 3490615 w 5276336"/>
                <a:gd name="connsiteY3-146" fmla="*/ 781415 h 807661"/>
                <a:gd name="connsiteX4-147" fmla="*/ 3892377 w 5276336"/>
                <a:gd name="connsiteY4-148" fmla="*/ 795712 h 807661"/>
                <a:gd name="connsiteX5-149" fmla="*/ 5276336 w 5276336"/>
                <a:gd name="connsiteY5-150" fmla="*/ 632634 h 807661"/>
                <a:gd name="connsiteX0-151" fmla="*/ 2409568 w 5276336"/>
                <a:gd name="connsiteY0-152" fmla="*/ 0 h 805387"/>
                <a:gd name="connsiteX1-153" fmla="*/ 4658498 w 5276336"/>
                <a:gd name="connsiteY1-154" fmla="*/ 410213 h 805387"/>
                <a:gd name="connsiteX2-155" fmla="*/ 2409568 w 5276336"/>
                <a:gd name="connsiteY2-156" fmla="*/ 410213 h 805387"/>
                <a:gd name="connsiteX3-157" fmla="*/ 2409568 w 5276336"/>
                <a:gd name="connsiteY3-158" fmla="*/ 0 h 805387"/>
                <a:gd name="connsiteX0-159" fmla="*/ 0 w 5276336"/>
                <a:gd name="connsiteY0-160" fmla="*/ 593124 h 805387"/>
                <a:gd name="connsiteX1-161" fmla="*/ 1087393 w 5276336"/>
                <a:gd name="connsiteY1-162" fmla="*/ 758642 h 805387"/>
                <a:gd name="connsiteX2-163" fmla="*/ 2792283 w 5276336"/>
                <a:gd name="connsiteY2-164" fmla="*/ 800689 h 805387"/>
                <a:gd name="connsiteX3-165" fmla="*/ 3490615 w 5276336"/>
                <a:gd name="connsiteY3-166" fmla="*/ 781415 h 805387"/>
                <a:gd name="connsiteX4-167" fmla="*/ 3943177 w 5276336"/>
                <a:gd name="connsiteY4-168" fmla="*/ 763962 h 805387"/>
                <a:gd name="connsiteX5-169" fmla="*/ 5276336 w 5276336"/>
                <a:gd name="connsiteY5-170" fmla="*/ 632634 h 805387"/>
                <a:gd name="connsiteX0-171" fmla="*/ 2409568 w 5276336"/>
                <a:gd name="connsiteY0-172" fmla="*/ 0 h 804777"/>
                <a:gd name="connsiteX1-173" fmla="*/ 4658498 w 5276336"/>
                <a:gd name="connsiteY1-174" fmla="*/ 410213 h 804777"/>
                <a:gd name="connsiteX2-175" fmla="*/ 2409568 w 5276336"/>
                <a:gd name="connsiteY2-176" fmla="*/ 410213 h 804777"/>
                <a:gd name="connsiteX3-177" fmla="*/ 2409568 w 5276336"/>
                <a:gd name="connsiteY3-178" fmla="*/ 0 h 804777"/>
                <a:gd name="connsiteX0-179" fmla="*/ 0 w 5276336"/>
                <a:gd name="connsiteY0-180" fmla="*/ 593124 h 804777"/>
                <a:gd name="connsiteX1-181" fmla="*/ 1087393 w 5276336"/>
                <a:gd name="connsiteY1-182" fmla="*/ 758642 h 804777"/>
                <a:gd name="connsiteX2-183" fmla="*/ 2792283 w 5276336"/>
                <a:gd name="connsiteY2-184" fmla="*/ 800689 h 804777"/>
                <a:gd name="connsiteX3-185" fmla="*/ 3490615 w 5276336"/>
                <a:gd name="connsiteY3-186" fmla="*/ 781415 h 804777"/>
                <a:gd name="connsiteX4-187" fmla="*/ 3742899 w 5276336"/>
                <a:gd name="connsiteY4-188" fmla="*/ 775580 h 804777"/>
                <a:gd name="connsiteX5-189" fmla="*/ 3943177 w 5276336"/>
                <a:gd name="connsiteY5-190" fmla="*/ 763962 h 804777"/>
                <a:gd name="connsiteX6" fmla="*/ 5276336 w 5276336"/>
                <a:gd name="connsiteY6" fmla="*/ 632634 h 804777"/>
                <a:gd name="connsiteX0-191" fmla="*/ 2409568 w 5276336"/>
                <a:gd name="connsiteY0-192" fmla="*/ 0 h 804777"/>
                <a:gd name="connsiteX1-193" fmla="*/ 4658498 w 5276336"/>
                <a:gd name="connsiteY1-194" fmla="*/ 410213 h 804777"/>
                <a:gd name="connsiteX2-195" fmla="*/ 2409568 w 5276336"/>
                <a:gd name="connsiteY2-196" fmla="*/ 410213 h 804777"/>
                <a:gd name="connsiteX3-197" fmla="*/ 2409568 w 5276336"/>
                <a:gd name="connsiteY3-198" fmla="*/ 0 h 804777"/>
                <a:gd name="connsiteX0-199" fmla="*/ 0 w 5276336"/>
                <a:gd name="connsiteY0-200" fmla="*/ 593124 h 804777"/>
                <a:gd name="connsiteX1-201" fmla="*/ 1112793 w 5276336"/>
                <a:gd name="connsiteY1-202" fmla="*/ 739592 h 804777"/>
                <a:gd name="connsiteX2-203" fmla="*/ 2792283 w 5276336"/>
                <a:gd name="connsiteY2-204" fmla="*/ 800689 h 804777"/>
                <a:gd name="connsiteX3-205" fmla="*/ 3490615 w 5276336"/>
                <a:gd name="connsiteY3-206" fmla="*/ 781415 h 804777"/>
                <a:gd name="connsiteX4-207" fmla="*/ 3742899 w 5276336"/>
                <a:gd name="connsiteY4-208" fmla="*/ 775580 h 804777"/>
                <a:gd name="connsiteX5-209" fmla="*/ 3943177 w 5276336"/>
                <a:gd name="connsiteY5-210" fmla="*/ 763962 h 804777"/>
                <a:gd name="connsiteX6-211" fmla="*/ 5276336 w 5276336"/>
                <a:gd name="connsiteY6-212" fmla="*/ 632634 h 804777"/>
                <a:gd name="connsiteX0-213" fmla="*/ 2428618 w 5295386"/>
                <a:gd name="connsiteY0-214" fmla="*/ 0 h 804777"/>
                <a:gd name="connsiteX1-215" fmla="*/ 4677548 w 5295386"/>
                <a:gd name="connsiteY1-216" fmla="*/ 410213 h 804777"/>
                <a:gd name="connsiteX2-217" fmla="*/ 2428618 w 5295386"/>
                <a:gd name="connsiteY2-218" fmla="*/ 410213 h 804777"/>
                <a:gd name="connsiteX3-219" fmla="*/ 2428618 w 5295386"/>
                <a:gd name="connsiteY3-220" fmla="*/ 0 h 804777"/>
                <a:gd name="connsiteX0-221" fmla="*/ 0 w 5295386"/>
                <a:gd name="connsiteY0-222" fmla="*/ 618524 h 804777"/>
                <a:gd name="connsiteX1-223" fmla="*/ 1131843 w 5295386"/>
                <a:gd name="connsiteY1-224" fmla="*/ 739592 h 804777"/>
                <a:gd name="connsiteX2-225" fmla="*/ 2811333 w 5295386"/>
                <a:gd name="connsiteY2-226" fmla="*/ 800689 h 804777"/>
                <a:gd name="connsiteX3-227" fmla="*/ 3509665 w 5295386"/>
                <a:gd name="connsiteY3-228" fmla="*/ 781415 h 804777"/>
                <a:gd name="connsiteX4-229" fmla="*/ 3761949 w 5295386"/>
                <a:gd name="connsiteY4-230" fmla="*/ 775580 h 804777"/>
                <a:gd name="connsiteX5-231" fmla="*/ 3962227 w 5295386"/>
                <a:gd name="connsiteY5-232" fmla="*/ 763962 h 804777"/>
                <a:gd name="connsiteX6-233" fmla="*/ 5295386 w 5295386"/>
                <a:gd name="connsiteY6-234" fmla="*/ 632634 h 804777"/>
                <a:gd name="connsiteX0-235" fmla="*/ 2428618 w 5295386"/>
                <a:gd name="connsiteY0-236" fmla="*/ 0 h 801550"/>
                <a:gd name="connsiteX1-237" fmla="*/ 4677548 w 5295386"/>
                <a:gd name="connsiteY1-238" fmla="*/ 410213 h 801550"/>
                <a:gd name="connsiteX2-239" fmla="*/ 2428618 w 5295386"/>
                <a:gd name="connsiteY2-240" fmla="*/ 410213 h 801550"/>
                <a:gd name="connsiteX3-241" fmla="*/ 2428618 w 5295386"/>
                <a:gd name="connsiteY3-242" fmla="*/ 0 h 801550"/>
                <a:gd name="connsiteX0-243" fmla="*/ 0 w 5295386"/>
                <a:gd name="connsiteY0-244" fmla="*/ 618524 h 801550"/>
                <a:gd name="connsiteX1-245" fmla="*/ 1131843 w 5295386"/>
                <a:gd name="connsiteY1-246" fmla="*/ 739592 h 801550"/>
                <a:gd name="connsiteX2-247" fmla="*/ 2263349 w 5295386"/>
                <a:gd name="connsiteY2-248" fmla="*/ 794630 h 801550"/>
                <a:gd name="connsiteX3-249" fmla="*/ 2811333 w 5295386"/>
                <a:gd name="connsiteY3-250" fmla="*/ 800689 h 801550"/>
                <a:gd name="connsiteX4-251" fmla="*/ 3509665 w 5295386"/>
                <a:gd name="connsiteY4-252" fmla="*/ 781415 h 801550"/>
                <a:gd name="connsiteX5-253" fmla="*/ 3761949 w 5295386"/>
                <a:gd name="connsiteY5-254" fmla="*/ 775580 h 801550"/>
                <a:gd name="connsiteX6-255" fmla="*/ 3962227 w 5295386"/>
                <a:gd name="connsiteY6-256" fmla="*/ 763962 h 801550"/>
                <a:gd name="connsiteX7" fmla="*/ 5295386 w 5295386"/>
                <a:gd name="connsiteY7" fmla="*/ 632634 h 801550"/>
                <a:gd name="connsiteX0-257" fmla="*/ 2428618 w 5295386"/>
                <a:gd name="connsiteY0-258" fmla="*/ 0 h 801550"/>
                <a:gd name="connsiteX1-259" fmla="*/ 4677548 w 5295386"/>
                <a:gd name="connsiteY1-260" fmla="*/ 410213 h 801550"/>
                <a:gd name="connsiteX2-261" fmla="*/ 2428618 w 5295386"/>
                <a:gd name="connsiteY2-262" fmla="*/ 410213 h 801550"/>
                <a:gd name="connsiteX3-263" fmla="*/ 2428618 w 5295386"/>
                <a:gd name="connsiteY3-264" fmla="*/ 0 h 801550"/>
                <a:gd name="connsiteX0-265" fmla="*/ 0 w 5295386"/>
                <a:gd name="connsiteY0-266" fmla="*/ 618524 h 801550"/>
                <a:gd name="connsiteX1-267" fmla="*/ 1131843 w 5295386"/>
                <a:gd name="connsiteY1-268" fmla="*/ 739592 h 801550"/>
                <a:gd name="connsiteX2-269" fmla="*/ 2263349 w 5295386"/>
                <a:gd name="connsiteY2-270" fmla="*/ 794630 h 801550"/>
                <a:gd name="connsiteX3-271" fmla="*/ 2811333 w 5295386"/>
                <a:gd name="connsiteY3-272" fmla="*/ 800689 h 801550"/>
                <a:gd name="connsiteX4-273" fmla="*/ 3509665 w 5295386"/>
                <a:gd name="connsiteY4-274" fmla="*/ 781415 h 801550"/>
                <a:gd name="connsiteX5-275" fmla="*/ 3755599 w 5295386"/>
                <a:gd name="connsiteY5-276" fmla="*/ 769230 h 801550"/>
                <a:gd name="connsiteX6-277" fmla="*/ 3962227 w 5295386"/>
                <a:gd name="connsiteY6-278" fmla="*/ 763962 h 801550"/>
                <a:gd name="connsiteX7-279" fmla="*/ 5295386 w 5295386"/>
                <a:gd name="connsiteY7-280" fmla="*/ 632634 h 801550"/>
                <a:gd name="connsiteX0-281" fmla="*/ 2428618 w 5157528"/>
                <a:gd name="connsiteY0-282" fmla="*/ 0 h 801550"/>
                <a:gd name="connsiteX1-283" fmla="*/ 4677548 w 5157528"/>
                <a:gd name="connsiteY1-284" fmla="*/ 410213 h 801550"/>
                <a:gd name="connsiteX2-285" fmla="*/ 2428618 w 5157528"/>
                <a:gd name="connsiteY2-286" fmla="*/ 410213 h 801550"/>
                <a:gd name="connsiteX3-287" fmla="*/ 2428618 w 5157528"/>
                <a:gd name="connsiteY3-288" fmla="*/ 0 h 801550"/>
                <a:gd name="connsiteX0-289" fmla="*/ 0 w 5157528"/>
                <a:gd name="connsiteY0-290" fmla="*/ 618524 h 801550"/>
                <a:gd name="connsiteX1-291" fmla="*/ 1131843 w 5157528"/>
                <a:gd name="connsiteY1-292" fmla="*/ 739592 h 801550"/>
                <a:gd name="connsiteX2-293" fmla="*/ 2263349 w 5157528"/>
                <a:gd name="connsiteY2-294" fmla="*/ 794630 h 801550"/>
                <a:gd name="connsiteX3-295" fmla="*/ 2811333 w 5157528"/>
                <a:gd name="connsiteY3-296" fmla="*/ 800689 h 801550"/>
                <a:gd name="connsiteX4-297" fmla="*/ 3509665 w 5157528"/>
                <a:gd name="connsiteY4-298" fmla="*/ 781415 h 801550"/>
                <a:gd name="connsiteX5-299" fmla="*/ 3755599 w 5157528"/>
                <a:gd name="connsiteY5-300" fmla="*/ 769230 h 801550"/>
                <a:gd name="connsiteX6-301" fmla="*/ 3962227 w 5157528"/>
                <a:gd name="connsiteY6-302" fmla="*/ 763962 h 801550"/>
                <a:gd name="connsiteX7-303" fmla="*/ 5157528 w 5157528"/>
                <a:gd name="connsiteY7-304" fmla="*/ 499284 h 801550"/>
                <a:gd name="connsiteX0-305" fmla="*/ 2428618 w 5157528"/>
                <a:gd name="connsiteY0-306" fmla="*/ 0 h 801550"/>
                <a:gd name="connsiteX1-307" fmla="*/ 4677548 w 5157528"/>
                <a:gd name="connsiteY1-308" fmla="*/ 410213 h 801550"/>
                <a:gd name="connsiteX2-309" fmla="*/ 2428618 w 5157528"/>
                <a:gd name="connsiteY2-310" fmla="*/ 410213 h 801550"/>
                <a:gd name="connsiteX3-311" fmla="*/ 2428618 w 5157528"/>
                <a:gd name="connsiteY3-312" fmla="*/ 0 h 801550"/>
                <a:gd name="connsiteX0-313" fmla="*/ 0 w 5157528"/>
                <a:gd name="connsiteY0-314" fmla="*/ 618524 h 801550"/>
                <a:gd name="connsiteX1-315" fmla="*/ 1131843 w 5157528"/>
                <a:gd name="connsiteY1-316" fmla="*/ 739592 h 801550"/>
                <a:gd name="connsiteX2-317" fmla="*/ 2263349 w 5157528"/>
                <a:gd name="connsiteY2-318" fmla="*/ 794630 h 801550"/>
                <a:gd name="connsiteX3-319" fmla="*/ 2811333 w 5157528"/>
                <a:gd name="connsiteY3-320" fmla="*/ 800689 h 801550"/>
                <a:gd name="connsiteX4-321" fmla="*/ 3509665 w 5157528"/>
                <a:gd name="connsiteY4-322" fmla="*/ 781415 h 801550"/>
                <a:gd name="connsiteX5-323" fmla="*/ 3755599 w 5157528"/>
                <a:gd name="connsiteY5-324" fmla="*/ 769230 h 801550"/>
                <a:gd name="connsiteX6-325" fmla="*/ 3913571 w 5157528"/>
                <a:gd name="connsiteY6-326" fmla="*/ 706812 h 801550"/>
                <a:gd name="connsiteX7-327" fmla="*/ 5157528 w 5157528"/>
                <a:gd name="connsiteY7-328" fmla="*/ 499284 h 801550"/>
                <a:gd name="connsiteX0-329" fmla="*/ 2428618 w 5157528"/>
                <a:gd name="connsiteY0-330" fmla="*/ 0 h 801550"/>
                <a:gd name="connsiteX1-331" fmla="*/ 4677548 w 5157528"/>
                <a:gd name="connsiteY1-332" fmla="*/ 410213 h 801550"/>
                <a:gd name="connsiteX2-333" fmla="*/ 2428618 w 5157528"/>
                <a:gd name="connsiteY2-334" fmla="*/ 410213 h 801550"/>
                <a:gd name="connsiteX3-335" fmla="*/ 2428618 w 5157528"/>
                <a:gd name="connsiteY3-336" fmla="*/ 0 h 801550"/>
                <a:gd name="connsiteX0-337" fmla="*/ 0 w 5157528"/>
                <a:gd name="connsiteY0-338" fmla="*/ 618524 h 801550"/>
                <a:gd name="connsiteX1-339" fmla="*/ 1131843 w 5157528"/>
                <a:gd name="connsiteY1-340" fmla="*/ 739592 h 801550"/>
                <a:gd name="connsiteX2-341" fmla="*/ 2263349 w 5157528"/>
                <a:gd name="connsiteY2-342" fmla="*/ 794630 h 801550"/>
                <a:gd name="connsiteX3-343" fmla="*/ 2811333 w 5157528"/>
                <a:gd name="connsiteY3-344" fmla="*/ 800689 h 801550"/>
                <a:gd name="connsiteX4-345" fmla="*/ 3509665 w 5157528"/>
                <a:gd name="connsiteY4-346" fmla="*/ 781415 h 801550"/>
                <a:gd name="connsiteX5-347" fmla="*/ 3690724 w 5157528"/>
                <a:gd name="connsiteY5-348" fmla="*/ 737480 h 801550"/>
                <a:gd name="connsiteX6-349" fmla="*/ 3913571 w 5157528"/>
                <a:gd name="connsiteY6-350" fmla="*/ 706812 h 801550"/>
                <a:gd name="connsiteX7-351" fmla="*/ 5157528 w 5157528"/>
                <a:gd name="connsiteY7-352" fmla="*/ 499284 h 801550"/>
                <a:gd name="connsiteX0-353" fmla="*/ 2428618 w 5157528"/>
                <a:gd name="connsiteY0-354" fmla="*/ 0 h 801550"/>
                <a:gd name="connsiteX1-355" fmla="*/ 4677548 w 5157528"/>
                <a:gd name="connsiteY1-356" fmla="*/ 410213 h 801550"/>
                <a:gd name="connsiteX2-357" fmla="*/ 2428618 w 5157528"/>
                <a:gd name="connsiteY2-358" fmla="*/ 410213 h 801550"/>
                <a:gd name="connsiteX3-359" fmla="*/ 2428618 w 5157528"/>
                <a:gd name="connsiteY3-360" fmla="*/ 0 h 801550"/>
                <a:gd name="connsiteX0-361" fmla="*/ 0 w 5157528"/>
                <a:gd name="connsiteY0-362" fmla="*/ 618524 h 801550"/>
                <a:gd name="connsiteX1-363" fmla="*/ 1131843 w 5157528"/>
                <a:gd name="connsiteY1-364" fmla="*/ 739592 h 801550"/>
                <a:gd name="connsiteX2-365" fmla="*/ 2263349 w 5157528"/>
                <a:gd name="connsiteY2-366" fmla="*/ 794630 h 801550"/>
                <a:gd name="connsiteX3-367" fmla="*/ 2811333 w 5157528"/>
                <a:gd name="connsiteY3-368" fmla="*/ 800689 h 801550"/>
                <a:gd name="connsiteX4-369" fmla="*/ 3525884 w 5157528"/>
                <a:gd name="connsiteY4-370" fmla="*/ 768715 h 801550"/>
                <a:gd name="connsiteX5-371" fmla="*/ 3690724 w 5157528"/>
                <a:gd name="connsiteY5-372" fmla="*/ 737480 h 801550"/>
                <a:gd name="connsiteX6-373" fmla="*/ 3913571 w 5157528"/>
                <a:gd name="connsiteY6-374" fmla="*/ 706812 h 801550"/>
                <a:gd name="connsiteX7-375" fmla="*/ 5157528 w 5157528"/>
                <a:gd name="connsiteY7-376" fmla="*/ 499284 h 801550"/>
                <a:gd name="connsiteX0-377" fmla="*/ 2428618 w 5157528"/>
                <a:gd name="connsiteY0-378" fmla="*/ 0 h 800689"/>
                <a:gd name="connsiteX1-379" fmla="*/ 4677548 w 5157528"/>
                <a:gd name="connsiteY1-380" fmla="*/ 410213 h 800689"/>
                <a:gd name="connsiteX2-381" fmla="*/ 2428618 w 5157528"/>
                <a:gd name="connsiteY2-382" fmla="*/ 410213 h 800689"/>
                <a:gd name="connsiteX3-383" fmla="*/ 2428618 w 5157528"/>
                <a:gd name="connsiteY3-384" fmla="*/ 0 h 800689"/>
                <a:gd name="connsiteX0-385" fmla="*/ 0 w 5157528"/>
                <a:gd name="connsiteY0-386" fmla="*/ 618524 h 800689"/>
                <a:gd name="connsiteX1-387" fmla="*/ 1131843 w 5157528"/>
                <a:gd name="connsiteY1-388" fmla="*/ 739592 h 800689"/>
                <a:gd name="connsiteX2-389" fmla="*/ 2271458 w 5157528"/>
                <a:gd name="connsiteY2-390" fmla="*/ 781930 h 800689"/>
                <a:gd name="connsiteX3-391" fmla="*/ 2811333 w 5157528"/>
                <a:gd name="connsiteY3-392" fmla="*/ 800689 h 800689"/>
                <a:gd name="connsiteX4-393" fmla="*/ 3525884 w 5157528"/>
                <a:gd name="connsiteY4-394" fmla="*/ 768715 h 800689"/>
                <a:gd name="connsiteX5-395" fmla="*/ 3690724 w 5157528"/>
                <a:gd name="connsiteY5-396" fmla="*/ 737480 h 800689"/>
                <a:gd name="connsiteX6-397" fmla="*/ 3913571 w 5157528"/>
                <a:gd name="connsiteY6-398" fmla="*/ 706812 h 800689"/>
                <a:gd name="connsiteX7-399" fmla="*/ 5157528 w 5157528"/>
                <a:gd name="connsiteY7-400" fmla="*/ 499284 h 800689"/>
                <a:gd name="connsiteX0-401" fmla="*/ 2428618 w 5157528"/>
                <a:gd name="connsiteY0-402" fmla="*/ 0 h 800689"/>
                <a:gd name="connsiteX1-403" fmla="*/ 4677548 w 5157528"/>
                <a:gd name="connsiteY1-404" fmla="*/ 410213 h 800689"/>
                <a:gd name="connsiteX2-405" fmla="*/ 2428618 w 5157528"/>
                <a:gd name="connsiteY2-406" fmla="*/ 410213 h 800689"/>
                <a:gd name="connsiteX3-407" fmla="*/ 2428618 w 5157528"/>
                <a:gd name="connsiteY3-408" fmla="*/ 0 h 800689"/>
                <a:gd name="connsiteX0-409" fmla="*/ 0 w 5157528"/>
                <a:gd name="connsiteY0-410" fmla="*/ 618524 h 800689"/>
                <a:gd name="connsiteX1-411" fmla="*/ 1172389 w 5157528"/>
                <a:gd name="connsiteY1-412" fmla="*/ 701492 h 800689"/>
                <a:gd name="connsiteX2-413" fmla="*/ 2271458 w 5157528"/>
                <a:gd name="connsiteY2-414" fmla="*/ 781930 h 800689"/>
                <a:gd name="connsiteX3-415" fmla="*/ 2811333 w 5157528"/>
                <a:gd name="connsiteY3-416" fmla="*/ 800689 h 800689"/>
                <a:gd name="connsiteX4-417" fmla="*/ 3525884 w 5157528"/>
                <a:gd name="connsiteY4-418" fmla="*/ 768715 h 800689"/>
                <a:gd name="connsiteX5-419" fmla="*/ 3690724 w 5157528"/>
                <a:gd name="connsiteY5-420" fmla="*/ 737480 h 800689"/>
                <a:gd name="connsiteX6-421" fmla="*/ 3913571 w 5157528"/>
                <a:gd name="connsiteY6-422" fmla="*/ 706812 h 800689"/>
                <a:gd name="connsiteX7-423" fmla="*/ 5157528 w 5157528"/>
                <a:gd name="connsiteY7-424" fmla="*/ 499284 h 800689"/>
                <a:gd name="connsiteX0-425" fmla="*/ 2266432 w 4995342"/>
                <a:gd name="connsiteY0-426" fmla="*/ 0 h 800689"/>
                <a:gd name="connsiteX1-427" fmla="*/ 4515362 w 4995342"/>
                <a:gd name="connsiteY1-428" fmla="*/ 410213 h 800689"/>
                <a:gd name="connsiteX2-429" fmla="*/ 2266432 w 4995342"/>
                <a:gd name="connsiteY2-430" fmla="*/ 410213 h 800689"/>
                <a:gd name="connsiteX3-431" fmla="*/ 2266432 w 4995342"/>
                <a:gd name="connsiteY3-432" fmla="*/ 0 h 800689"/>
                <a:gd name="connsiteX0-433" fmla="*/ 0 w 4995342"/>
                <a:gd name="connsiteY0-434" fmla="*/ 497874 h 800689"/>
                <a:gd name="connsiteX1-435" fmla="*/ 1010203 w 4995342"/>
                <a:gd name="connsiteY1-436" fmla="*/ 701492 h 800689"/>
                <a:gd name="connsiteX2-437" fmla="*/ 2109272 w 4995342"/>
                <a:gd name="connsiteY2-438" fmla="*/ 781930 h 800689"/>
                <a:gd name="connsiteX3-439" fmla="*/ 2649147 w 4995342"/>
                <a:gd name="connsiteY3-440" fmla="*/ 800689 h 800689"/>
                <a:gd name="connsiteX4-441" fmla="*/ 3363698 w 4995342"/>
                <a:gd name="connsiteY4-442" fmla="*/ 768715 h 800689"/>
                <a:gd name="connsiteX5-443" fmla="*/ 3528538 w 4995342"/>
                <a:gd name="connsiteY5-444" fmla="*/ 737480 h 800689"/>
                <a:gd name="connsiteX6-445" fmla="*/ 3751385 w 4995342"/>
                <a:gd name="connsiteY6-446" fmla="*/ 706812 h 800689"/>
                <a:gd name="connsiteX7-447" fmla="*/ 4995342 w 4995342"/>
                <a:gd name="connsiteY7-448" fmla="*/ 499284 h 800689"/>
                <a:gd name="connsiteX0-449" fmla="*/ 2266432 w 4995342"/>
                <a:gd name="connsiteY0-450" fmla="*/ 0 h 800689"/>
                <a:gd name="connsiteX1-451" fmla="*/ 4515362 w 4995342"/>
                <a:gd name="connsiteY1-452" fmla="*/ 410213 h 800689"/>
                <a:gd name="connsiteX2-453" fmla="*/ 2266432 w 4995342"/>
                <a:gd name="connsiteY2-454" fmla="*/ 410213 h 800689"/>
                <a:gd name="connsiteX3-455" fmla="*/ 2266432 w 4995342"/>
                <a:gd name="connsiteY3-456" fmla="*/ 0 h 800689"/>
                <a:gd name="connsiteX0-457" fmla="*/ 0 w 4995342"/>
                <a:gd name="connsiteY0-458" fmla="*/ 497874 h 800689"/>
                <a:gd name="connsiteX1-459" fmla="*/ 746058 w 4995342"/>
                <a:gd name="connsiteY1-460" fmla="*/ 650030 h 800689"/>
                <a:gd name="connsiteX2-461" fmla="*/ 1010203 w 4995342"/>
                <a:gd name="connsiteY2-462" fmla="*/ 701492 h 800689"/>
                <a:gd name="connsiteX3-463" fmla="*/ 2109272 w 4995342"/>
                <a:gd name="connsiteY3-464" fmla="*/ 781930 h 800689"/>
                <a:gd name="connsiteX4-465" fmla="*/ 2649147 w 4995342"/>
                <a:gd name="connsiteY4-466" fmla="*/ 800689 h 800689"/>
                <a:gd name="connsiteX5-467" fmla="*/ 3363698 w 4995342"/>
                <a:gd name="connsiteY5-468" fmla="*/ 768715 h 800689"/>
                <a:gd name="connsiteX6-469" fmla="*/ 3528538 w 4995342"/>
                <a:gd name="connsiteY6-470" fmla="*/ 737480 h 800689"/>
                <a:gd name="connsiteX7-471" fmla="*/ 3751385 w 4995342"/>
                <a:gd name="connsiteY7-472" fmla="*/ 706812 h 800689"/>
                <a:gd name="connsiteX8" fmla="*/ 4995342 w 4995342"/>
                <a:gd name="connsiteY8" fmla="*/ 499284 h 800689"/>
                <a:gd name="connsiteX0-473" fmla="*/ 2266432 w 4995342"/>
                <a:gd name="connsiteY0-474" fmla="*/ 0 h 800689"/>
                <a:gd name="connsiteX1-475" fmla="*/ 4515362 w 4995342"/>
                <a:gd name="connsiteY1-476" fmla="*/ 410213 h 800689"/>
                <a:gd name="connsiteX2-477" fmla="*/ 2266432 w 4995342"/>
                <a:gd name="connsiteY2-478" fmla="*/ 410213 h 800689"/>
                <a:gd name="connsiteX3-479" fmla="*/ 2266432 w 4995342"/>
                <a:gd name="connsiteY3-480" fmla="*/ 0 h 800689"/>
                <a:gd name="connsiteX0-481" fmla="*/ 0 w 4995342"/>
                <a:gd name="connsiteY0-482" fmla="*/ 497874 h 800689"/>
                <a:gd name="connsiteX1-483" fmla="*/ 746058 w 4995342"/>
                <a:gd name="connsiteY1-484" fmla="*/ 650030 h 800689"/>
                <a:gd name="connsiteX2-485" fmla="*/ 1042640 w 4995342"/>
                <a:gd name="connsiteY2-486" fmla="*/ 688792 h 800689"/>
                <a:gd name="connsiteX3-487" fmla="*/ 2109272 w 4995342"/>
                <a:gd name="connsiteY3-488" fmla="*/ 781930 h 800689"/>
                <a:gd name="connsiteX4-489" fmla="*/ 2649147 w 4995342"/>
                <a:gd name="connsiteY4-490" fmla="*/ 800689 h 800689"/>
                <a:gd name="connsiteX5-491" fmla="*/ 3363698 w 4995342"/>
                <a:gd name="connsiteY5-492" fmla="*/ 768715 h 800689"/>
                <a:gd name="connsiteX6-493" fmla="*/ 3528538 w 4995342"/>
                <a:gd name="connsiteY6-494" fmla="*/ 737480 h 800689"/>
                <a:gd name="connsiteX7-495" fmla="*/ 3751385 w 4995342"/>
                <a:gd name="connsiteY7-496" fmla="*/ 706812 h 800689"/>
                <a:gd name="connsiteX8-497" fmla="*/ 4995342 w 4995342"/>
                <a:gd name="connsiteY8-498" fmla="*/ 499284 h 800689"/>
                <a:gd name="connsiteX0-499" fmla="*/ 2266432 w 4995342"/>
                <a:gd name="connsiteY0-500" fmla="*/ 0 h 788850"/>
                <a:gd name="connsiteX1-501" fmla="*/ 4515362 w 4995342"/>
                <a:gd name="connsiteY1-502" fmla="*/ 410213 h 788850"/>
                <a:gd name="connsiteX2-503" fmla="*/ 2266432 w 4995342"/>
                <a:gd name="connsiteY2-504" fmla="*/ 410213 h 788850"/>
                <a:gd name="connsiteX3-505" fmla="*/ 2266432 w 4995342"/>
                <a:gd name="connsiteY3-506" fmla="*/ 0 h 788850"/>
                <a:gd name="connsiteX0-507" fmla="*/ 0 w 4995342"/>
                <a:gd name="connsiteY0-508" fmla="*/ 497874 h 788850"/>
                <a:gd name="connsiteX1-509" fmla="*/ 746058 w 4995342"/>
                <a:gd name="connsiteY1-510" fmla="*/ 650030 h 788850"/>
                <a:gd name="connsiteX2-511" fmla="*/ 1042640 w 4995342"/>
                <a:gd name="connsiteY2-512" fmla="*/ 688792 h 788850"/>
                <a:gd name="connsiteX3-513" fmla="*/ 2109272 w 4995342"/>
                <a:gd name="connsiteY3-514" fmla="*/ 781930 h 788850"/>
                <a:gd name="connsiteX4-515" fmla="*/ 2624819 w 4995342"/>
                <a:gd name="connsiteY4-516" fmla="*/ 787989 h 788850"/>
                <a:gd name="connsiteX5-517" fmla="*/ 3363698 w 4995342"/>
                <a:gd name="connsiteY5-518" fmla="*/ 768715 h 788850"/>
                <a:gd name="connsiteX6-519" fmla="*/ 3528538 w 4995342"/>
                <a:gd name="connsiteY6-520" fmla="*/ 737480 h 788850"/>
                <a:gd name="connsiteX7-521" fmla="*/ 3751385 w 4995342"/>
                <a:gd name="connsiteY7-522" fmla="*/ 706812 h 788850"/>
                <a:gd name="connsiteX8-523" fmla="*/ 4995342 w 4995342"/>
                <a:gd name="connsiteY8-524" fmla="*/ 499284 h 788850"/>
                <a:gd name="connsiteX0-525" fmla="*/ 2266432 w 4995342"/>
                <a:gd name="connsiteY0-526" fmla="*/ 0 h 788850"/>
                <a:gd name="connsiteX1-527" fmla="*/ 4515362 w 4995342"/>
                <a:gd name="connsiteY1-528" fmla="*/ 410213 h 788850"/>
                <a:gd name="connsiteX2-529" fmla="*/ 2266432 w 4995342"/>
                <a:gd name="connsiteY2-530" fmla="*/ 410213 h 788850"/>
                <a:gd name="connsiteX3-531" fmla="*/ 2266432 w 4995342"/>
                <a:gd name="connsiteY3-532" fmla="*/ 0 h 788850"/>
                <a:gd name="connsiteX0-533" fmla="*/ 0 w 4995342"/>
                <a:gd name="connsiteY0-534" fmla="*/ 497874 h 788850"/>
                <a:gd name="connsiteX1-535" fmla="*/ 746058 w 4995342"/>
                <a:gd name="connsiteY1-536" fmla="*/ 650030 h 788850"/>
                <a:gd name="connsiteX2-537" fmla="*/ 1042640 w 4995342"/>
                <a:gd name="connsiteY2-538" fmla="*/ 688792 h 788850"/>
                <a:gd name="connsiteX3-539" fmla="*/ 2109272 w 4995342"/>
                <a:gd name="connsiteY3-540" fmla="*/ 781930 h 788850"/>
                <a:gd name="connsiteX4-541" fmla="*/ 2624819 w 4995342"/>
                <a:gd name="connsiteY4-542" fmla="*/ 787989 h 788850"/>
                <a:gd name="connsiteX5-543" fmla="*/ 3371807 w 4995342"/>
                <a:gd name="connsiteY5-544" fmla="*/ 756015 h 788850"/>
                <a:gd name="connsiteX6-545" fmla="*/ 3528538 w 4995342"/>
                <a:gd name="connsiteY6-546" fmla="*/ 737480 h 788850"/>
                <a:gd name="connsiteX7-547" fmla="*/ 3751385 w 4995342"/>
                <a:gd name="connsiteY7-548" fmla="*/ 706812 h 788850"/>
                <a:gd name="connsiteX8-549" fmla="*/ 4995342 w 4995342"/>
                <a:gd name="connsiteY8-550" fmla="*/ 499284 h 788850"/>
                <a:gd name="connsiteX0-551" fmla="*/ 2266432 w 4995342"/>
                <a:gd name="connsiteY0-552" fmla="*/ 0 h 788850"/>
                <a:gd name="connsiteX1-553" fmla="*/ 4515362 w 4995342"/>
                <a:gd name="connsiteY1-554" fmla="*/ 410213 h 788850"/>
                <a:gd name="connsiteX2-555" fmla="*/ 2266432 w 4995342"/>
                <a:gd name="connsiteY2-556" fmla="*/ 410213 h 788850"/>
                <a:gd name="connsiteX3-557" fmla="*/ 2266432 w 4995342"/>
                <a:gd name="connsiteY3-558" fmla="*/ 0 h 788850"/>
                <a:gd name="connsiteX0-559" fmla="*/ 0 w 4995342"/>
                <a:gd name="connsiteY0-560" fmla="*/ 497874 h 788850"/>
                <a:gd name="connsiteX1-561" fmla="*/ 746058 w 4995342"/>
                <a:gd name="connsiteY1-562" fmla="*/ 650030 h 788850"/>
                <a:gd name="connsiteX2-563" fmla="*/ 1042640 w 4995342"/>
                <a:gd name="connsiteY2-564" fmla="*/ 688792 h 788850"/>
                <a:gd name="connsiteX3-565" fmla="*/ 2109272 w 4995342"/>
                <a:gd name="connsiteY3-566" fmla="*/ 781930 h 788850"/>
                <a:gd name="connsiteX4-567" fmla="*/ 2624819 w 4995342"/>
                <a:gd name="connsiteY4-568" fmla="*/ 787989 h 788850"/>
                <a:gd name="connsiteX5-569" fmla="*/ 3371807 w 4995342"/>
                <a:gd name="connsiteY5-570" fmla="*/ 756015 h 788850"/>
                <a:gd name="connsiteX6-571" fmla="*/ 3528538 w 4995342"/>
                <a:gd name="connsiteY6-572" fmla="*/ 737480 h 788850"/>
                <a:gd name="connsiteX7-573" fmla="*/ 3751385 w 4995342"/>
                <a:gd name="connsiteY7-574" fmla="*/ 706812 h 788850"/>
                <a:gd name="connsiteX8-575" fmla="*/ 4654751 w 4995342"/>
                <a:gd name="connsiteY8-576" fmla="*/ 567481 h 788850"/>
                <a:gd name="connsiteX9" fmla="*/ 4995342 w 4995342"/>
                <a:gd name="connsiteY9" fmla="*/ 499284 h 788850"/>
                <a:gd name="connsiteX0-577" fmla="*/ 2266432 w 4995342"/>
                <a:gd name="connsiteY0-578" fmla="*/ 0 h 788850"/>
                <a:gd name="connsiteX1-579" fmla="*/ 4515362 w 4995342"/>
                <a:gd name="connsiteY1-580" fmla="*/ 410213 h 788850"/>
                <a:gd name="connsiteX2-581" fmla="*/ 2266432 w 4995342"/>
                <a:gd name="connsiteY2-582" fmla="*/ 410213 h 788850"/>
                <a:gd name="connsiteX3-583" fmla="*/ 2266432 w 4995342"/>
                <a:gd name="connsiteY3-584" fmla="*/ 0 h 788850"/>
                <a:gd name="connsiteX0-585" fmla="*/ 0 w 4995342"/>
                <a:gd name="connsiteY0-586" fmla="*/ 497874 h 788850"/>
                <a:gd name="connsiteX1-587" fmla="*/ 746058 w 4995342"/>
                <a:gd name="connsiteY1-588" fmla="*/ 650030 h 788850"/>
                <a:gd name="connsiteX2-589" fmla="*/ 1042640 w 4995342"/>
                <a:gd name="connsiteY2-590" fmla="*/ 688792 h 788850"/>
                <a:gd name="connsiteX3-591" fmla="*/ 2109272 w 4995342"/>
                <a:gd name="connsiteY3-592" fmla="*/ 781930 h 788850"/>
                <a:gd name="connsiteX4-593" fmla="*/ 2624819 w 4995342"/>
                <a:gd name="connsiteY4-594" fmla="*/ 787989 h 788850"/>
                <a:gd name="connsiteX5-595" fmla="*/ 3371807 w 4995342"/>
                <a:gd name="connsiteY5-596" fmla="*/ 756015 h 788850"/>
                <a:gd name="connsiteX6-597" fmla="*/ 3528538 w 4995342"/>
                <a:gd name="connsiteY6-598" fmla="*/ 737480 h 788850"/>
                <a:gd name="connsiteX7-599" fmla="*/ 3751385 w 4995342"/>
                <a:gd name="connsiteY7-600" fmla="*/ 706812 h 788850"/>
                <a:gd name="connsiteX8-601" fmla="*/ 3981677 w 4995342"/>
                <a:gd name="connsiteY8-602" fmla="*/ 675431 h 788850"/>
                <a:gd name="connsiteX9-603" fmla="*/ 4654751 w 4995342"/>
                <a:gd name="connsiteY9-604" fmla="*/ 567481 h 788850"/>
                <a:gd name="connsiteX10" fmla="*/ 4995342 w 4995342"/>
                <a:gd name="connsiteY10" fmla="*/ 499284 h 788850"/>
                <a:gd name="connsiteX0-605" fmla="*/ 2266432 w 4995342"/>
                <a:gd name="connsiteY0-606" fmla="*/ 0 h 788886"/>
                <a:gd name="connsiteX1-607" fmla="*/ 4515362 w 4995342"/>
                <a:gd name="connsiteY1-608" fmla="*/ 410213 h 788886"/>
                <a:gd name="connsiteX2-609" fmla="*/ 2266432 w 4995342"/>
                <a:gd name="connsiteY2-610" fmla="*/ 410213 h 788886"/>
                <a:gd name="connsiteX3-611" fmla="*/ 2266432 w 4995342"/>
                <a:gd name="connsiteY3-612" fmla="*/ 0 h 788886"/>
                <a:gd name="connsiteX0-613" fmla="*/ 0 w 4995342"/>
                <a:gd name="connsiteY0-614" fmla="*/ 497874 h 788886"/>
                <a:gd name="connsiteX1-615" fmla="*/ 746058 w 4995342"/>
                <a:gd name="connsiteY1-616" fmla="*/ 650030 h 788886"/>
                <a:gd name="connsiteX2-617" fmla="*/ 1042640 w 4995342"/>
                <a:gd name="connsiteY2-618" fmla="*/ 688792 h 788886"/>
                <a:gd name="connsiteX3-619" fmla="*/ 1532662 w 4995342"/>
                <a:gd name="connsiteY3-620" fmla="*/ 738931 h 788886"/>
                <a:gd name="connsiteX4-621" fmla="*/ 2109272 w 4995342"/>
                <a:gd name="connsiteY4-622" fmla="*/ 781930 h 788886"/>
                <a:gd name="connsiteX5-623" fmla="*/ 2624819 w 4995342"/>
                <a:gd name="connsiteY5-624" fmla="*/ 787989 h 788886"/>
                <a:gd name="connsiteX6-625" fmla="*/ 3371807 w 4995342"/>
                <a:gd name="connsiteY6-626" fmla="*/ 756015 h 788886"/>
                <a:gd name="connsiteX7-627" fmla="*/ 3528538 w 4995342"/>
                <a:gd name="connsiteY7-628" fmla="*/ 737480 h 788886"/>
                <a:gd name="connsiteX8-629" fmla="*/ 3751385 w 4995342"/>
                <a:gd name="connsiteY8-630" fmla="*/ 706812 h 788886"/>
                <a:gd name="connsiteX9-631" fmla="*/ 3981677 w 4995342"/>
                <a:gd name="connsiteY9-632" fmla="*/ 675431 h 788886"/>
                <a:gd name="connsiteX10-633" fmla="*/ 4654751 w 4995342"/>
                <a:gd name="connsiteY10-634" fmla="*/ 567481 h 788886"/>
                <a:gd name="connsiteX11" fmla="*/ 4995342 w 4995342"/>
                <a:gd name="connsiteY11" fmla="*/ 499284 h 7888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9" y="connsiteY2-10"/>
                </a:cxn>
                <a:cxn ang="0">
                  <a:pos x="connsiteX3-11" y="connsiteY3-12"/>
                </a:cxn>
                <a:cxn ang="0">
                  <a:pos x="connsiteX4-91" y="connsiteY4-92"/>
                </a:cxn>
                <a:cxn ang="0">
                  <a:pos x="connsiteX5-129" y="connsiteY5-130"/>
                </a:cxn>
                <a:cxn ang="0">
                  <a:pos x="connsiteX6-211" y="connsiteY6-212"/>
                </a:cxn>
                <a:cxn ang="0">
                  <a:pos x="connsiteX7-279" y="connsiteY7-280"/>
                </a:cxn>
                <a:cxn ang="0">
                  <a:pos x="connsiteX8-497" y="connsiteY8-498"/>
                </a:cxn>
                <a:cxn ang="0">
                  <a:pos x="connsiteX9-603" y="connsiteY9-604"/>
                </a:cxn>
                <a:cxn ang="0">
                  <a:pos x="connsiteX10-633" y="connsiteY10-634"/>
                </a:cxn>
                <a:cxn ang="0">
                  <a:pos x="connsiteX11" y="connsiteY11"/>
                </a:cxn>
              </a:cxnLst>
              <a:rect l="l" t="t" r="r" b="b"/>
              <a:pathLst>
                <a:path w="4995342" h="788886" stroke="0" extrusionOk="0">
                  <a:moveTo>
                    <a:pt x="2266432" y="0"/>
                  </a:moveTo>
                  <a:cubicBezTo>
                    <a:pt x="3508482" y="0"/>
                    <a:pt x="4515362" y="183659"/>
                    <a:pt x="4515362" y="410213"/>
                  </a:cubicBezTo>
                  <a:lnTo>
                    <a:pt x="2266432" y="410213"/>
                  </a:lnTo>
                  <a:lnTo>
                    <a:pt x="2266432" y="0"/>
                  </a:lnTo>
                  <a:close/>
                </a:path>
                <a:path w="4995342" h="788886" fill="none">
                  <a:moveTo>
                    <a:pt x="0" y="497874"/>
                  </a:moveTo>
                  <a:lnTo>
                    <a:pt x="746058" y="650030"/>
                  </a:lnTo>
                  <a:cubicBezTo>
                    <a:pt x="914425" y="683966"/>
                    <a:pt x="815438" y="667867"/>
                    <a:pt x="1042640" y="688792"/>
                  </a:cubicBezTo>
                  <a:lnTo>
                    <a:pt x="1532662" y="738931"/>
                  </a:lnTo>
                  <a:cubicBezTo>
                    <a:pt x="1710434" y="754454"/>
                    <a:pt x="1927246" y="771637"/>
                    <a:pt x="2109272" y="781930"/>
                  </a:cubicBezTo>
                  <a:cubicBezTo>
                    <a:pt x="2291298" y="792223"/>
                    <a:pt x="2419216" y="788075"/>
                    <a:pt x="2624819" y="787989"/>
                  </a:cubicBezTo>
                  <a:cubicBezTo>
                    <a:pt x="2830422" y="787903"/>
                    <a:pt x="3217604" y="758083"/>
                    <a:pt x="3371807" y="756015"/>
                  </a:cubicBezTo>
                  <a:lnTo>
                    <a:pt x="3528538" y="737480"/>
                  </a:lnTo>
                  <a:cubicBezTo>
                    <a:pt x="3603965" y="734571"/>
                    <a:pt x="3491579" y="732753"/>
                    <a:pt x="3751385" y="706812"/>
                  </a:cubicBezTo>
                  <a:cubicBezTo>
                    <a:pt x="3826908" y="695412"/>
                    <a:pt x="3831116" y="698653"/>
                    <a:pt x="3981677" y="675431"/>
                  </a:cubicBezTo>
                  <a:lnTo>
                    <a:pt x="4654751" y="567481"/>
                  </a:lnTo>
                  <a:cubicBezTo>
                    <a:pt x="4862077" y="532893"/>
                    <a:pt x="4935874" y="508534"/>
                    <a:pt x="4995342" y="499284"/>
                  </a:cubicBezTo>
                </a:path>
              </a:pathLst>
            </a:cu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7"/>
            <p:cNvSpPr/>
            <p:nvPr/>
          </p:nvSpPr>
          <p:spPr>
            <a:xfrm>
              <a:off x="7210512" y="435082"/>
              <a:ext cx="3902848" cy="832782"/>
            </a:xfrm>
            <a:custGeom>
              <a:avLst/>
              <a:gdLst>
                <a:gd name="connsiteX0" fmla="*/ 2248930 w 4497859"/>
                <a:gd name="connsiteY0" fmla="*/ 0 h 820426"/>
                <a:gd name="connsiteX1" fmla="*/ 4497860 w 4497859"/>
                <a:gd name="connsiteY1" fmla="*/ 410213 h 820426"/>
                <a:gd name="connsiteX2" fmla="*/ 2248930 w 4497859"/>
                <a:gd name="connsiteY2" fmla="*/ 410213 h 820426"/>
                <a:gd name="connsiteX3" fmla="*/ 2248930 w 4497859"/>
                <a:gd name="connsiteY3" fmla="*/ 0 h 820426"/>
                <a:gd name="connsiteX0-1" fmla="*/ 2248930 w 4497859"/>
                <a:gd name="connsiteY0-2" fmla="*/ 0 h 820426"/>
                <a:gd name="connsiteX1-3" fmla="*/ 4497860 w 4497859"/>
                <a:gd name="connsiteY1-4" fmla="*/ 410213 h 820426"/>
                <a:gd name="connsiteX0-5" fmla="*/ 2409568 w 4658498"/>
                <a:gd name="connsiteY0-6" fmla="*/ 0 h 593124"/>
                <a:gd name="connsiteX1-7" fmla="*/ 4658498 w 4658498"/>
                <a:gd name="connsiteY1-8" fmla="*/ 410213 h 593124"/>
                <a:gd name="connsiteX2-9" fmla="*/ 2409568 w 4658498"/>
                <a:gd name="connsiteY2-10" fmla="*/ 410213 h 593124"/>
                <a:gd name="connsiteX3-11" fmla="*/ 2409568 w 4658498"/>
                <a:gd name="connsiteY3-12" fmla="*/ 0 h 593124"/>
                <a:gd name="connsiteX0-13" fmla="*/ 0 w 4658498"/>
                <a:gd name="connsiteY0-14" fmla="*/ 593124 h 593124"/>
                <a:gd name="connsiteX1-15" fmla="*/ 4658498 w 4658498"/>
                <a:gd name="connsiteY1-16" fmla="*/ 410213 h 593124"/>
                <a:gd name="connsiteX0-17" fmla="*/ 2409568 w 5276336"/>
                <a:gd name="connsiteY0-18" fmla="*/ 0 h 632634"/>
                <a:gd name="connsiteX1-19" fmla="*/ 4658498 w 5276336"/>
                <a:gd name="connsiteY1-20" fmla="*/ 410213 h 632634"/>
                <a:gd name="connsiteX2-21" fmla="*/ 2409568 w 5276336"/>
                <a:gd name="connsiteY2-22" fmla="*/ 410213 h 632634"/>
                <a:gd name="connsiteX3-23" fmla="*/ 2409568 w 5276336"/>
                <a:gd name="connsiteY3-24" fmla="*/ 0 h 632634"/>
                <a:gd name="connsiteX0-25" fmla="*/ 0 w 5276336"/>
                <a:gd name="connsiteY0-26" fmla="*/ 593124 h 632634"/>
                <a:gd name="connsiteX1-27" fmla="*/ 5276336 w 5276336"/>
                <a:gd name="connsiteY1-28" fmla="*/ 632634 h 632634"/>
                <a:gd name="connsiteX0-29" fmla="*/ 2409568 w 5276336"/>
                <a:gd name="connsiteY0-30" fmla="*/ 0 h 853910"/>
                <a:gd name="connsiteX1-31" fmla="*/ 4658498 w 5276336"/>
                <a:gd name="connsiteY1-32" fmla="*/ 410213 h 853910"/>
                <a:gd name="connsiteX2-33" fmla="*/ 2409568 w 5276336"/>
                <a:gd name="connsiteY2-34" fmla="*/ 410213 h 853910"/>
                <a:gd name="connsiteX3-35" fmla="*/ 2409568 w 5276336"/>
                <a:gd name="connsiteY3-36" fmla="*/ 0 h 853910"/>
                <a:gd name="connsiteX0-37" fmla="*/ 0 w 5276336"/>
                <a:gd name="connsiteY0-38" fmla="*/ 593124 h 853910"/>
                <a:gd name="connsiteX1-39" fmla="*/ 2804983 w 5276336"/>
                <a:gd name="connsiteY1-40" fmla="*/ 845139 h 853910"/>
                <a:gd name="connsiteX2-41" fmla="*/ 5276336 w 5276336"/>
                <a:gd name="connsiteY2-42" fmla="*/ 632634 h 853910"/>
                <a:gd name="connsiteX0-43" fmla="*/ 2409568 w 5276336"/>
                <a:gd name="connsiteY0-44" fmla="*/ 0 h 848192"/>
                <a:gd name="connsiteX1-45" fmla="*/ 4658498 w 5276336"/>
                <a:gd name="connsiteY1-46" fmla="*/ 410213 h 848192"/>
                <a:gd name="connsiteX2-47" fmla="*/ 2409568 w 5276336"/>
                <a:gd name="connsiteY2-48" fmla="*/ 410213 h 848192"/>
                <a:gd name="connsiteX3-49" fmla="*/ 2409568 w 5276336"/>
                <a:gd name="connsiteY3-50" fmla="*/ 0 h 848192"/>
                <a:gd name="connsiteX0-51" fmla="*/ 0 w 5276336"/>
                <a:gd name="connsiteY0-52" fmla="*/ 593124 h 848192"/>
                <a:gd name="connsiteX1-53" fmla="*/ 2804983 w 5276336"/>
                <a:gd name="connsiteY1-54" fmla="*/ 845139 h 848192"/>
                <a:gd name="connsiteX2-55" fmla="*/ 3892377 w 5276336"/>
                <a:gd name="connsiteY2-56" fmla="*/ 808069 h 848192"/>
                <a:gd name="connsiteX3-57" fmla="*/ 5276336 w 5276336"/>
                <a:gd name="connsiteY3-58" fmla="*/ 632634 h 848192"/>
                <a:gd name="connsiteX0-59" fmla="*/ 2409568 w 5276336"/>
                <a:gd name="connsiteY0-60" fmla="*/ 0 h 848192"/>
                <a:gd name="connsiteX1-61" fmla="*/ 4658498 w 5276336"/>
                <a:gd name="connsiteY1-62" fmla="*/ 410213 h 848192"/>
                <a:gd name="connsiteX2-63" fmla="*/ 2409568 w 5276336"/>
                <a:gd name="connsiteY2-64" fmla="*/ 410213 h 848192"/>
                <a:gd name="connsiteX3-65" fmla="*/ 2409568 w 5276336"/>
                <a:gd name="connsiteY3-66" fmla="*/ 0 h 848192"/>
                <a:gd name="connsiteX0-67" fmla="*/ 0 w 5276336"/>
                <a:gd name="connsiteY0-68" fmla="*/ 593124 h 848192"/>
                <a:gd name="connsiteX1-69" fmla="*/ 1087393 w 5276336"/>
                <a:gd name="connsiteY1-70" fmla="*/ 758642 h 848192"/>
                <a:gd name="connsiteX2-71" fmla="*/ 2804983 w 5276336"/>
                <a:gd name="connsiteY2-72" fmla="*/ 845139 h 848192"/>
                <a:gd name="connsiteX3-73" fmla="*/ 3892377 w 5276336"/>
                <a:gd name="connsiteY3-74" fmla="*/ 808069 h 848192"/>
                <a:gd name="connsiteX4" fmla="*/ 5276336 w 5276336"/>
                <a:gd name="connsiteY4" fmla="*/ 632634 h 848192"/>
                <a:gd name="connsiteX0-75" fmla="*/ 2409568 w 5276336"/>
                <a:gd name="connsiteY0-76" fmla="*/ 0 h 847111"/>
                <a:gd name="connsiteX1-77" fmla="*/ 4658498 w 5276336"/>
                <a:gd name="connsiteY1-78" fmla="*/ 410213 h 847111"/>
                <a:gd name="connsiteX2-79" fmla="*/ 2409568 w 5276336"/>
                <a:gd name="connsiteY2-80" fmla="*/ 410213 h 847111"/>
                <a:gd name="connsiteX3-81" fmla="*/ 2409568 w 5276336"/>
                <a:gd name="connsiteY3-82" fmla="*/ 0 h 847111"/>
                <a:gd name="connsiteX0-83" fmla="*/ 0 w 5276336"/>
                <a:gd name="connsiteY0-84" fmla="*/ 593124 h 847111"/>
                <a:gd name="connsiteX1-85" fmla="*/ 1087393 w 5276336"/>
                <a:gd name="connsiteY1-86" fmla="*/ 758642 h 847111"/>
                <a:gd name="connsiteX2-87" fmla="*/ 2804983 w 5276336"/>
                <a:gd name="connsiteY2-88" fmla="*/ 845139 h 847111"/>
                <a:gd name="connsiteX3-89" fmla="*/ 3892377 w 5276336"/>
                <a:gd name="connsiteY3-90" fmla="*/ 795712 h 847111"/>
                <a:gd name="connsiteX4-91" fmla="*/ 5276336 w 5276336"/>
                <a:gd name="connsiteY4-92" fmla="*/ 632634 h 847111"/>
                <a:gd name="connsiteX0-93" fmla="*/ 2409568 w 5276336"/>
                <a:gd name="connsiteY0-94" fmla="*/ 0 h 835835"/>
                <a:gd name="connsiteX1-95" fmla="*/ 4658498 w 5276336"/>
                <a:gd name="connsiteY1-96" fmla="*/ 410213 h 835835"/>
                <a:gd name="connsiteX2-97" fmla="*/ 2409568 w 5276336"/>
                <a:gd name="connsiteY2-98" fmla="*/ 410213 h 835835"/>
                <a:gd name="connsiteX3-99" fmla="*/ 2409568 w 5276336"/>
                <a:gd name="connsiteY3-100" fmla="*/ 0 h 835835"/>
                <a:gd name="connsiteX0-101" fmla="*/ 0 w 5276336"/>
                <a:gd name="connsiteY0-102" fmla="*/ 593124 h 835835"/>
                <a:gd name="connsiteX1-103" fmla="*/ 1087393 w 5276336"/>
                <a:gd name="connsiteY1-104" fmla="*/ 758642 h 835835"/>
                <a:gd name="connsiteX2-105" fmla="*/ 2804983 w 5276336"/>
                <a:gd name="connsiteY2-106" fmla="*/ 832782 h 835835"/>
                <a:gd name="connsiteX3-107" fmla="*/ 3892377 w 5276336"/>
                <a:gd name="connsiteY3-108" fmla="*/ 795712 h 835835"/>
                <a:gd name="connsiteX4-109" fmla="*/ 5276336 w 5276336"/>
                <a:gd name="connsiteY4-110" fmla="*/ 632634 h 835835"/>
                <a:gd name="connsiteX0-111" fmla="*/ 2441318 w 5308086"/>
                <a:gd name="connsiteY0-112" fmla="*/ 0 h 835835"/>
                <a:gd name="connsiteX1-113" fmla="*/ 4690248 w 5308086"/>
                <a:gd name="connsiteY1-114" fmla="*/ 410213 h 835835"/>
                <a:gd name="connsiteX2-115" fmla="*/ 2441318 w 5308086"/>
                <a:gd name="connsiteY2-116" fmla="*/ 410213 h 835835"/>
                <a:gd name="connsiteX3-117" fmla="*/ 2441318 w 5308086"/>
                <a:gd name="connsiteY3-118" fmla="*/ 0 h 835835"/>
                <a:gd name="connsiteX0-119" fmla="*/ 0 w 5308086"/>
                <a:gd name="connsiteY0-120" fmla="*/ 612174 h 835835"/>
                <a:gd name="connsiteX1-121" fmla="*/ 1119143 w 5308086"/>
                <a:gd name="connsiteY1-122" fmla="*/ 758642 h 835835"/>
                <a:gd name="connsiteX2-123" fmla="*/ 2836733 w 5308086"/>
                <a:gd name="connsiteY2-124" fmla="*/ 832782 h 835835"/>
                <a:gd name="connsiteX3-125" fmla="*/ 3924127 w 5308086"/>
                <a:gd name="connsiteY3-126" fmla="*/ 795712 h 835835"/>
                <a:gd name="connsiteX4-127" fmla="*/ 5308086 w 5308086"/>
                <a:gd name="connsiteY4-128" fmla="*/ 632634 h 835835"/>
                <a:gd name="connsiteX0-129" fmla="*/ 2441318 w 5308086"/>
                <a:gd name="connsiteY0-130" fmla="*/ 0 h 834422"/>
                <a:gd name="connsiteX1-131" fmla="*/ 4690248 w 5308086"/>
                <a:gd name="connsiteY1-132" fmla="*/ 410213 h 834422"/>
                <a:gd name="connsiteX2-133" fmla="*/ 2441318 w 5308086"/>
                <a:gd name="connsiteY2-134" fmla="*/ 410213 h 834422"/>
                <a:gd name="connsiteX3-135" fmla="*/ 2441318 w 5308086"/>
                <a:gd name="connsiteY3-136" fmla="*/ 0 h 834422"/>
                <a:gd name="connsiteX0-137" fmla="*/ 0 w 5308086"/>
                <a:gd name="connsiteY0-138" fmla="*/ 612174 h 834422"/>
                <a:gd name="connsiteX1-139" fmla="*/ 1119143 w 5308086"/>
                <a:gd name="connsiteY1-140" fmla="*/ 758642 h 834422"/>
                <a:gd name="connsiteX2-141" fmla="*/ 2836733 w 5308086"/>
                <a:gd name="connsiteY2-142" fmla="*/ 832782 h 834422"/>
                <a:gd name="connsiteX3-143" fmla="*/ 4000327 w 5308086"/>
                <a:gd name="connsiteY3-144" fmla="*/ 776662 h 834422"/>
                <a:gd name="connsiteX4-145" fmla="*/ 5308086 w 5308086"/>
                <a:gd name="connsiteY4-146" fmla="*/ 632634 h 834422"/>
                <a:gd name="connsiteX0-147" fmla="*/ 2441318 w 5308086"/>
                <a:gd name="connsiteY0-148" fmla="*/ 0 h 838209"/>
                <a:gd name="connsiteX1-149" fmla="*/ 4690248 w 5308086"/>
                <a:gd name="connsiteY1-150" fmla="*/ 410213 h 838209"/>
                <a:gd name="connsiteX2-151" fmla="*/ 2441318 w 5308086"/>
                <a:gd name="connsiteY2-152" fmla="*/ 410213 h 838209"/>
                <a:gd name="connsiteX3-153" fmla="*/ 2441318 w 5308086"/>
                <a:gd name="connsiteY3-154" fmla="*/ 0 h 838209"/>
                <a:gd name="connsiteX0-155" fmla="*/ 0 w 5308086"/>
                <a:gd name="connsiteY0-156" fmla="*/ 612174 h 838209"/>
                <a:gd name="connsiteX1-157" fmla="*/ 1119143 w 5308086"/>
                <a:gd name="connsiteY1-158" fmla="*/ 758642 h 838209"/>
                <a:gd name="connsiteX2-159" fmla="*/ 2836733 w 5308086"/>
                <a:gd name="connsiteY2-160" fmla="*/ 832782 h 838209"/>
                <a:gd name="connsiteX3-161" fmla="*/ 3336838 w 5308086"/>
                <a:gd name="connsiteY3-162" fmla="*/ 827635 h 838209"/>
                <a:gd name="connsiteX4-163" fmla="*/ 4000327 w 5308086"/>
                <a:gd name="connsiteY4-164" fmla="*/ 776662 h 838209"/>
                <a:gd name="connsiteX5" fmla="*/ 5308086 w 5308086"/>
                <a:gd name="connsiteY5" fmla="*/ 632634 h 838209"/>
                <a:gd name="connsiteX0-165" fmla="*/ 2441318 w 5308086"/>
                <a:gd name="connsiteY0-166" fmla="*/ 0 h 832782"/>
                <a:gd name="connsiteX1-167" fmla="*/ 4690248 w 5308086"/>
                <a:gd name="connsiteY1-168" fmla="*/ 410213 h 832782"/>
                <a:gd name="connsiteX2-169" fmla="*/ 2441318 w 5308086"/>
                <a:gd name="connsiteY2-170" fmla="*/ 410213 h 832782"/>
                <a:gd name="connsiteX3-171" fmla="*/ 2441318 w 5308086"/>
                <a:gd name="connsiteY3-172" fmla="*/ 0 h 832782"/>
                <a:gd name="connsiteX0-173" fmla="*/ 0 w 5308086"/>
                <a:gd name="connsiteY0-174" fmla="*/ 612174 h 832782"/>
                <a:gd name="connsiteX1-175" fmla="*/ 1119143 w 5308086"/>
                <a:gd name="connsiteY1-176" fmla="*/ 758642 h 832782"/>
                <a:gd name="connsiteX2-177" fmla="*/ 2836733 w 5308086"/>
                <a:gd name="connsiteY2-178" fmla="*/ 832782 h 832782"/>
                <a:gd name="connsiteX3-179" fmla="*/ 3190788 w 5308086"/>
                <a:gd name="connsiteY3-180" fmla="*/ 821285 h 832782"/>
                <a:gd name="connsiteX4-181" fmla="*/ 3336838 w 5308086"/>
                <a:gd name="connsiteY4-182" fmla="*/ 827635 h 832782"/>
                <a:gd name="connsiteX5-183" fmla="*/ 4000327 w 5308086"/>
                <a:gd name="connsiteY5-184" fmla="*/ 776662 h 832782"/>
                <a:gd name="connsiteX6" fmla="*/ 5308086 w 5308086"/>
                <a:gd name="connsiteY6" fmla="*/ 632634 h 832782"/>
                <a:gd name="connsiteX0-185" fmla="*/ 2441318 w 5308086"/>
                <a:gd name="connsiteY0-186" fmla="*/ 0 h 832782"/>
                <a:gd name="connsiteX1-187" fmla="*/ 4690248 w 5308086"/>
                <a:gd name="connsiteY1-188" fmla="*/ 410213 h 832782"/>
                <a:gd name="connsiteX2-189" fmla="*/ 2441318 w 5308086"/>
                <a:gd name="connsiteY2-190" fmla="*/ 410213 h 832782"/>
                <a:gd name="connsiteX3-191" fmla="*/ 2441318 w 5308086"/>
                <a:gd name="connsiteY3-192" fmla="*/ 0 h 832782"/>
                <a:gd name="connsiteX0-193" fmla="*/ 0 w 5308086"/>
                <a:gd name="connsiteY0-194" fmla="*/ 612174 h 832782"/>
                <a:gd name="connsiteX1-195" fmla="*/ 1119143 w 5308086"/>
                <a:gd name="connsiteY1-196" fmla="*/ 758642 h 832782"/>
                <a:gd name="connsiteX2-197" fmla="*/ 2836733 w 5308086"/>
                <a:gd name="connsiteY2-198" fmla="*/ 832782 h 832782"/>
                <a:gd name="connsiteX3-199" fmla="*/ 3190788 w 5308086"/>
                <a:gd name="connsiteY3-200" fmla="*/ 821285 h 832782"/>
                <a:gd name="connsiteX4-201" fmla="*/ 3336838 w 5308086"/>
                <a:gd name="connsiteY4-202" fmla="*/ 821285 h 832782"/>
                <a:gd name="connsiteX5-203" fmla="*/ 4000327 w 5308086"/>
                <a:gd name="connsiteY5-204" fmla="*/ 776662 h 832782"/>
                <a:gd name="connsiteX6-205" fmla="*/ 5308086 w 5308086"/>
                <a:gd name="connsiteY6-206" fmla="*/ 632634 h 832782"/>
                <a:gd name="connsiteX0-207" fmla="*/ 1653918 w 4520686"/>
                <a:gd name="connsiteY0-208" fmla="*/ 0 h 832782"/>
                <a:gd name="connsiteX1-209" fmla="*/ 3902848 w 4520686"/>
                <a:gd name="connsiteY1-210" fmla="*/ 410213 h 832782"/>
                <a:gd name="connsiteX2-211" fmla="*/ 1653918 w 4520686"/>
                <a:gd name="connsiteY2-212" fmla="*/ 410213 h 832782"/>
                <a:gd name="connsiteX3-213" fmla="*/ 1653918 w 4520686"/>
                <a:gd name="connsiteY3-214" fmla="*/ 0 h 832782"/>
                <a:gd name="connsiteX0-215" fmla="*/ 0 w 4520686"/>
                <a:gd name="connsiteY0-216" fmla="*/ 548674 h 832782"/>
                <a:gd name="connsiteX1-217" fmla="*/ 331743 w 4520686"/>
                <a:gd name="connsiteY1-218" fmla="*/ 758642 h 832782"/>
                <a:gd name="connsiteX2-219" fmla="*/ 2049333 w 4520686"/>
                <a:gd name="connsiteY2-220" fmla="*/ 832782 h 832782"/>
                <a:gd name="connsiteX3-221" fmla="*/ 2403388 w 4520686"/>
                <a:gd name="connsiteY3-222" fmla="*/ 821285 h 832782"/>
                <a:gd name="connsiteX4-223" fmla="*/ 2549438 w 4520686"/>
                <a:gd name="connsiteY4-224" fmla="*/ 821285 h 832782"/>
                <a:gd name="connsiteX5-225" fmla="*/ 3212927 w 4520686"/>
                <a:gd name="connsiteY5-226" fmla="*/ 776662 h 832782"/>
                <a:gd name="connsiteX6-227" fmla="*/ 4520686 w 4520686"/>
                <a:gd name="connsiteY6-228" fmla="*/ 632634 h 832782"/>
                <a:gd name="connsiteX0-229" fmla="*/ 1653918 w 4520686"/>
                <a:gd name="connsiteY0-230" fmla="*/ 0 h 832782"/>
                <a:gd name="connsiteX1-231" fmla="*/ 3902848 w 4520686"/>
                <a:gd name="connsiteY1-232" fmla="*/ 410213 h 832782"/>
                <a:gd name="connsiteX2-233" fmla="*/ 1653918 w 4520686"/>
                <a:gd name="connsiteY2-234" fmla="*/ 410213 h 832782"/>
                <a:gd name="connsiteX3-235" fmla="*/ 1653918 w 4520686"/>
                <a:gd name="connsiteY3-236" fmla="*/ 0 h 832782"/>
                <a:gd name="connsiteX0-237" fmla="*/ 0 w 4520686"/>
                <a:gd name="connsiteY0-238" fmla="*/ 548674 h 832782"/>
                <a:gd name="connsiteX1-239" fmla="*/ 206288 w 4520686"/>
                <a:gd name="connsiteY1-240" fmla="*/ 631718 h 832782"/>
                <a:gd name="connsiteX2-241" fmla="*/ 331743 w 4520686"/>
                <a:gd name="connsiteY2-242" fmla="*/ 758642 h 832782"/>
                <a:gd name="connsiteX3-243" fmla="*/ 2049333 w 4520686"/>
                <a:gd name="connsiteY3-244" fmla="*/ 832782 h 832782"/>
                <a:gd name="connsiteX4-245" fmla="*/ 2403388 w 4520686"/>
                <a:gd name="connsiteY4-246" fmla="*/ 821285 h 832782"/>
                <a:gd name="connsiteX5-247" fmla="*/ 2549438 w 4520686"/>
                <a:gd name="connsiteY5-248" fmla="*/ 821285 h 832782"/>
                <a:gd name="connsiteX6-249" fmla="*/ 3212927 w 4520686"/>
                <a:gd name="connsiteY6-250" fmla="*/ 776662 h 832782"/>
                <a:gd name="connsiteX7" fmla="*/ 4520686 w 4520686"/>
                <a:gd name="connsiteY7" fmla="*/ 632634 h 832782"/>
                <a:gd name="connsiteX0-251" fmla="*/ 1653918 w 4520686"/>
                <a:gd name="connsiteY0-252" fmla="*/ 0 h 832782"/>
                <a:gd name="connsiteX1-253" fmla="*/ 3902848 w 4520686"/>
                <a:gd name="connsiteY1-254" fmla="*/ 410213 h 832782"/>
                <a:gd name="connsiteX2-255" fmla="*/ 1653918 w 4520686"/>
                <a:gd name="connsiteY2-256" fmla="*/ 410213 h 832782"/>
                <a:gd name="connsiteX3-257" fmla="*/ 1653918 w 4520686"/>
                <a:gd name="connsiteY3-258" fmla="*/ 0 h 832782"/>
                <a:gd name="connsiteX0-259" fmla="*/ 0 w 4520686"/>
                <a:gd name="connsiteY0-260" fmla="*/ 548674 h 832782"/>
                <a:gd name="connsiteX1-261" fmla="*/ 206288 w 4520686"/>
                <a:gd name="connsiteY1-262" fmla="*/ 631718 h 832782"/>
                <a:gd name="connsiteX2-263" fmla="*/ 458743 w 4520686"/>
                <a:gd name="connsiteY2-264" fmla="*/ 669742 h 832782"/>
                <a:gd name="connsiteX3-265" fmla="*/ 2049333 w 4520686"/>
                <a:gd name="connsiteY3-266" fmla="*/ 832782 h 832782"/>
                <a:gd name="connsiteX4-267" fmla="*/ 2403388 w 4520686"/>
                <a:gd name="connsiteY4-268" fmla="*/ 821285 h 832782"/>
                <a:gd name="connsiteX5-269" fmla="*/ 2549438 w 4520686"/>
                <a:gd name="connsiteY5-270" fmla="*/ 821285 h 832782"/>
                <a:gd name="connsiteX6-271" fmla="*/ 3212927 w 4520686"/>
                <a:gd name="connsiteY6-272" fmla="*/ 776662 h 832782"/>
                <a:gd name="connsiteX7-273" fmla="*/ 4520686 w 4520686"/>
                <a:gd name="connsiteY7-274" fmla="*/ 632634 h 832782"/>
                <a:gd name="connsiteX0-275" fmla="*/ 1653918 w 4520686"/>
                <a:gd name="connsiteY0-276" fmla="*/ 0 h 832782"/>
                <a:gd name="connsiteX1-277" fmla="*/ 3902848 w 4520686"/>
                <a:gd name="connsiteY1-278" fmla="*/ 410213 h 832782"/>
                <a:gd name="connsiteX2-279" fmla="*/ 1653918 w 4520686"/>
                <a:gd name="connsiteY2-280" fmla="*/ 410213 h 832782"/>
                <a:gd name="connsiteX3-281" fmla="*/ 1653918 w 4520686"/>
                <a:gd name="connsiteY3-282" fmla="*/ 0 h 832782"/>
                <a:gd name="connsiteX0-283" fmla="*/ 0 w 4520686"/>
                <a:gd name="connsiteY0-284" fmla="*/ 548674 h 832782"/>
                <a:gd name="connsiteX1-285" fmla="*/ 206288 w 4520686"/>
                <a:gd name="connsiteY1-286" fmla="*/ 631718 h 832782"/>
                <a:gd name="connsiteX2-287" fmla="*/ 458743 w 4520686"/>
                <a:gd name="connsiteY2-288" fmla="*/ 669742 h 832782"/>
                <a:gd name="connsiteX3-289" fmla="*/ 1209588 w 4520686"/>
                <a:gd name="connsiteY3-290" fmla="*/ 803168 h 832782"/>
                <a:gd name="connsiteX4-291" fmla="*/ 2049333 w 4520686"/>
                <a:gd name="connsiteY4-292" fmla="*/ 832782 h 832782"/>
                <a:gd name="connsiteX5-293" fmla="*/ 2403388 w 4520686"/>
                <a:gd name="connsiteY5-294" fmla="*/ 821285 h 832782"/>
                <a:gd name="connsiteX6-295" fmla="*/ 2549438 w 4520686"/>
                <a:gd name="connsiteY6-296" fmla="*/ 821285 h 832782"/>
                <a:gd name="connsiteX7-297" fmla="*/ 3212927 w 4520686"/>
                <a:gd name="connsiteY7-298" fmla="*/ 776662 h 832782"/>
                <a:gd name="connsiteX8" fmla="*/ 4520686 w 4520686"/>
                <a:gd name="connsiteY8" fmla="*/ 632634 h 832782"/>
                <a:gd name="connsiteX0-299" fmla="*/ 1653918 w 3902848"/>
                <a:gd name="connsiteY0-300" fmla="*/ 0 h 832782"/>
                <a:gd name="connsiteX1-301" fmla="*/ 3902848 w 3902848"/>
                <a:gd name="connsiteY1-302" fmla="*/ 410213 h 832782"/>
                <a:gd name="connsiteX2-303" fmla="*/ 1653918 w 3902848"/>
                <a:gd name="connsiteY2-304" fmla="*/ 410213 h 832782"/>
                <a:gd name="connsiteX3-305" fmla="*/ 1653918 w 3902848"/>
                <a:gd name="connsiteY3-306" fmla="*/ 0 h 832782"/>
                <a:gd name="connsiteX0-307" fmla="*/ 0 w 3902848"/>
                <a:gd name="connsiteY0-308" fmla="*/ 548674 h 832782"/>
                <a:gd name="connsiteX1-309" fmla="*/ 206288 w 3902848"/>
                <a:gd name="connsiteY1-310" fmla="*/ 631718 h 832782"/>
                <a:gd name="connsiteX2-311" fmla="*/ 458743 w 3902848"/>
                <a:gd name="connsiteY2-312" fmla="*/ 669742 h 832782"/>
                <a:gd name="connsiteX3-313" fmla="*/ 1209588 w 3902848"/>
                <a:gd name="connsiteY3-314" fmla="*/ 803168 h 832782"/>
                <a:gd name="connsiteX4-315" fmla="*/ 2049333 w 3902848"/>
                <a:gd name="connsiteY4-316" fmla="*/ 832782 h 832782"/>
                <a:gd name="connsiteX5-317" fmla="*/ 2403388 w 3902848"/>
                <a:gd name="connsiteY5-318" fmla="*/ 821285 h 832782"/>
                <a:gd name="connsiteX6-319" fmla="*/ 2549438 w 3902848"/>
                <a:gd name="connsiteY6-320" fmla="*/ 821285 h 832782"/>
                <a:gd name="connsiteX7-321" fmla="*/ 3212927 w 3902848"/>
                <a:gd name="connsiteY7-322" fmla="*/ 776662 h 832782"/>
                <a:gd name="connsiteX8-323" fmla="*/ 3879336 w 3902848"/>
                <a:gd name="connsiteY8-324" fmla="*/ 556434 h 832782"/>
                <a:gd name="connsiteX0-325" fmla="*/ 1653918 w 3902848"/>
                <a:gd name="connsiteY0-326" fmla="*/ 0 h 832782"/>
                <a:gd name="connsiteX1-327" fmla="*/ 3902848 w 3902848"/>
                <a:gd name="connsiteY1-328" fmla="*/ 410213 h 832782"/>
                <a:gd name="connsiteX2-329" fmla="*/ 1653918 w 3902848"/>
                <a:gd name="connsiteY2-330" fmla="*/ 410213 h 832782"/>
                <a:gd name="connsiteX3-331" fmla="*/ 1653918 w 3902848"/>
                <a:gd name="connsiteY3-332" fmla="*/ 0 h 832782"/>
                <a:gd name="connsiteX0-333" fmla="*/ 0 w 3902848"/>
                <a:gd name="connsiteY0-334" fmla="*/ 548674 h 832782"/>
                <a:gd name="connsiteX1-335" fmla="*/ 206288 w 3902848"/>
                <a:gd name="connsiteY1-336" fmla="*/ 631718 h 832782"/>
                <a:gd name="connsiteX2-337" fmla="*/ 458743 w 3902848"/>
                <a:gd name="connsiteY2-338" fmla="*/ 669742 h 832782"/>
                <a:gd name="connsiteX3-339" fmla="*/ 1209588 w 3902848"/>
                <a:gd name="connsiteY3-340" fmla="*/ 803168 h 832782"/>
                <a:gd name="connsiteX4-341" fmla="*/ 2049333 w 3902848"/>
                <a:gd name="connsiteY4-342" fmla="*/ 832782 h 832782"/>
                <a:gd name="connsiteX5-343" fmla="*/ 2403388 w 3902848"/>
                <a:gd name="connsiteY5-344" fmla="*/ 821285 h 832782"/>
                <a:gd name="connsiteX6-345" fmla="*/ 2549438 w 3902848"/>
                <a:gd name="connsiteY6-346" fmla="*/ 821285 h 832782"/>
                <a:gd name="connsiteX7-347" fmla="*/ 3181177 w 3902848"/>
                <a:gd name="connsiteY7-348" fmla="*/ 725862 h 832782"/>
                <a:gd name="connsiteX8-349" fmla="*/ 3879336 w 3902848"/>
                <a:gd name="connsiteY8-350" fmla="*/ 556434 h 832782"/>
                <a:gd name="connsiteX0-351" fmla="*/ 1653918 w 3902848"/>
                <a:gd name="connsiteY0-352" fmla="*/ 0 h 832782"/>
                <a:gd name="connsiteX1-353" fmla="*/ 3902848 w 3902848"/>
                <a:gd name="connsiteY1-354" fmla="*/ 410213 h 832782"/>
                <a:gd name="connsiteX2-355" fmla="*/ 1653918 w 3902848"/>
                <a:gd name="connsiteY2-356" fmla="*/ 410213 h 832782"/>
                <a:gd name="connsiteX3-357" fmla="*/ 1653918 w 3902848"/>
                <a:gd name="connsiteY3-358" fmla="*/ 0 h 832782"/>
                <a:gd name="connsiteX0-359" fmla="*/ 0 w 3902848"/>
                <a:gd name="connsiteY0-360" fmla="*/ 548674 h 832782"/>
                <a:gd name="connsiteX1-361" fmla="*/ 206288 w 3902848"/>
                <a:gd name="connsiteY1-362" fmla="*/ 631718 h 832782"/>
                <a:gd name="connsiteX2-363" fmla="*/ 458743 w 3902848"/>
                <a:gd name="connsiteY2-364" fmla="*/ 669742 h 832782"/>
                <a:gd name="connsiteX3-365" fmla="*/ 1209588 w 3902848"/>
                <a:gd name="connsiteY3-366" fmla="*/ 803168 h 832782"/>
                <a:gd name="connsiteX4-367" fmla="*/ 2049333 w 3902848"/>
                <a:gd name="connsiteY4-368" fmla="*/ 832782 h 832782"/>
                <a:gd name="connsiteX5-369" fmla="*/ 2403388 w 3902848"/>
                <a:gd name="connsiteY5-370" fmla="*/ 821285 h 832782"/>
                <a:gd name="connsiteX6-371" fmla="*/ 2549438 w 3902848"/>
                <a:gd name="connsiteY6-372" fmla="*/ 821285 h 832782"/>
                <a:gd name="connsiteX7-373" fmla="*/ 3181177 w 3902848"/>
                <a:gd name="connsiteY7-374" fmla="*/ 725862 h 832782"/>
                <a:gd name="connsiteX8-375" fmla="*/ 3476538 w 3902848"/>
                <a:gd name="connsiteY8-376" fmla="*/ 644418 h 832782"/>
                <a:gd name="connsiteX9" fmla="*/ 3879336 w 3902848"/>
                <a:gd name="connsiteY9" fmla="*/ 556434 h 832782"/>
                <a:gd name="connsiteX0-377" fmla="*/ 1653918 w 3902848"/>
                <a:gd name="connsiteY0-378" fmla="*/ 0 h 832782"/>
                <a:gd name="connsiteX1-379" fmla="*/ 3902848 w 3902848"/>
                <a:gd name="connsiteY1-380" fmla="*/ 410213 h 832782"/>
                <a:gd name="connsiteX2-381" fmla="*/ 1653918 w 3902848"/>
                <a:gd name="connsiteY2-382" fmla="*/ 410213 h 832782"/>
                <a:gd name="connsiteX3-383" fmla="*/ 1653918 w 3902848"/>
                <a:gd name="connsiteY3-384" fmla="*/ 0 h 832782"/>
                <a:gd name="connsiteX0-385" fmla="*/ 0 w 3902848"/>
                <a:gd name="connsiteY0-386" fmla="*/ 548674 h 832782"/>
                <a:gd name="connsiteX1-387" fmla="*/ 206288 w 3902848"/>
                <a:gd name="connsiteY1-388" fmla="*/ 631718 h 832782"/>
                <a:gd name="connsiteX2-389" fmla="*/ 458743 w 3902848"/>
                <a:gd name="connsiteY2-390" fmla="*/ 669742 h 832782"/>
                <a:gd name="connsiteX3-391" fmla="*/ 1209588 w 3902848"/>
                <a:gd name="connsiteY3-392" fmla="*/ 803168 h 832782"/>
                <a:gd name="connsiteX4-393" fmla="*/ 2049333 w 3902848"/>
                <a:gd name="connsiteY4-394" fmla="*/ 832782 h 832782"/>
                <a:gd name="connsiteX5-395" fmla="*/ 2403388 w 3902848"/>
                <a:gd name="connsiteY5-396" fmla="*/ 821285 h 832782"/>
                <a:gd name="connsiteX6-397" fmla="*/ 2549438 w 3902848"/>
                <a:gd name="connsiteY6-398" fmla="*/ 821285 h 832782"/>
                <a:gd name="connsiteX7-399" fmla="*/ 3181177 w 3902848"/>
                <a:gd name="connsiteY7-400" fmla="*/ 725862 h 832782"/>
                <a:gd name="connsiteX8-401" fmla="*/ 3476538 w 3902848"/>
                <a:gd name="connsiteY8-402" fmla="*/ 644418 h 832782"/>
                <a:gd name="connsiteX9-403" fmla="*/ 3847586 w 3902848"/>
                <a:gd name="connsiteY9-404" fmla="*/ 518334 h 832782"/>
                <a:gd name="connsiteX0-405" fmla="*/ 1653918 w 3902848"/>
                <a:gd name="connsiteY0-406" fmla="*/ 0 h 832782"/>
                <a:gd name="connsiteX1-407" fmla="*/ 3902848 w 3902848"/>
                <a:gd name="connsiteY1-408" fmla="*/ 410213 h 832782"/>
                <a:gd name="connsiteX2-409" fmla="*/ 1653918 w 3902848"/>
                <a:gd name="connsiteY2-410" fmla="*/ 410213 h 832782"/>
                <a:gd name="connsiteX3-411" fmla="*/ 1653918 w 3902848"/>
                <a:gd name="connsiteY3-412" fmla="*/ 0 h 832782"/>
                <a:gd name="connsiteX0-413" fmla="*/ 0 w 3902848"/>
                <a:gd name="connsiteY0-414" fmla="*/ 548674 h 832782"/>
                <a:gd name="connsiteX1-415" fmla="*/ 206288 w 3902848"/>
                <a:gd name="connsiteY1-416" fmla="*/ 631718 h 832782"/>
                <a:gd name="connsiteX2-417" fmla="*/ 282488 w 3902848"/>
                <a:gd name="connsiteY2-418" fmla="*/ 638068 h 832782"/>
                <a:gd name="connsiteX3-419" fmla="*/ 458743 w 3902848"/>
                <a:gd name="connsiteY3-420" fmla="*/ 669742 h 832782"/>
                <a:gd name="connsiteX4-421" fmla="*/ 1209588 w 3902848"/>
                <a:gd name="connsiteY4-422" fmla="*/ 803168 h 832782"/>
                <a:gd name="connsiteX5-423" fmla="*/ 2049333 w 3902848"/>
                <a:gd name="connsiteY5-424" fmla="*/ 832782 h 832782"/>
                <a:gd name="connsiteX6-425" fmla="*/ 2403388 w 3902848"/>
                <a:gd name="connsiteY6-426" fmla="*/ 821285 h 832782"/>
                <a:gd name="connsiteX7-427" fmla="*/ 2549438 w 3902848"/>
                <a:gd name="connsiteY7-428" fmla="*/ 821285 h 832782"/>
                <a:gd name="connsiteX8-429" fmla="*/ 3181177 w 3902848"/>
                <a:gd name="connsiteY8-430" fmla="*/ 725862 h 832782"/>
                <a:gd name="connsiteX9-431" fmla="*/ 3476538 w 3902848"/>
                <a:gd name="connsiteY9-432" fmla="*/ 644418 h 832782"/>
                <a:gd name="connsiteX10" fmla="*/ 3847586 w 3902848"/>
                <a:gd name="connsiteY10" fmla="*/ 518334 h 832782"/>
                <a:gd name="connsiteX0-433" fmla="*/ 1653918 w 3902848"/>
                <a:gd name="connsiteY0-434" fmla="*/ 0 h 832782"/>
                <a:gd name="connsiteX1-435" fmla="*/ 3902848 w 3902848"/>
                <a:gd name="connsiteY1-436" fmla="*/ 410213 h 832782"/>
                <a:gd name="connsiteX2-437" fmla="*/ 1653918 w 3902848"/>
                <a:gd name="connsiteY2-438" fmla="*/ 410213 h 832782"/>
                <a:gd name="connsiteX3-439" fmla="*/ 1653918 w 3902848"/>
                <a:gd name="connsiteY3-440" fmla="*/ 0 h 832782"/>
                <a:gd name="connsiteX0-441" fmla="*/ 0 w 3902848"/>
                <a:gd name="connsiteY0-442" fmla="*/ 548674 h 832782"/>
                <a:gd name="connsiteX1-443" fmla="*/ 174538 w 3902848"/>
                <a:gd name="connsiteY1-444" fmla="*/ 612668 h 832782"/>
                <a:gd name="connsiteX2-445" fmla="*/ 282488 w 3902848"/>
                <a:gd name="connsiteY2-446" fmla="*/ 638068 h 832782"/>
                <a:gd name="connsiteX3-447" fmla="*/ 458743 w 3902848"/>
                <a:gd name="connsiteY3-448" fmla="*/ 669742 h 832782"/>
                <a:gd name="connsiteX4-449" fmla="*/ 1209588 w 3902848"/>
                <a:gd name="connsiteY4-450" fmla="*/ 803168 h 832782"/>
                <a:gd name="connsiteX5-451" fmla="*/ 2049333 w 3902848"/>
                <a:gd name="connsiteY5-452" fmla="*/ 832782 h 832782"/>
                <a:gd name="connsiteX6-453" fmla="*/ 2403388 w 3902848"/>
                <a:gd name="connsiteY6-454" fmla="*/ 821285 h 832782"/>
                <a:gd name="connsiteX7-455" fmla="*/ 2549438 w 3902848"/>
                <a:gd name="connsiteY7-456" fmla="*/ 821285 h 832782"/>
                <a:gd name="connsiteX8-457" fmla="*/ 3181177 w 3902848"/>
                <a:gd name="connsiteY8-458" fmla="*/ 725862 h 832782"/>
                <a:gd name="connsiteX9-459" fmla="*/ 3476538 w 3902848"/>
                <a:gd name="connsiteY9-460" fmla="*/ 644418 h 832782"/>
                <a:gd name="connsiteX10-461" fmla="*/ 3847586 w 3902848"/>
                <a:gd name="connsiteY10-462" fmla="*/ 518334 h 832782"/>
                <a:gd name="connsiteX0-463" fmla="*/ 1653918 w 3902848"/>
                <a:gd name="connsiteY0-464" fmla="*/ 0 h 832782"/>
                <a:gd name="connsiteX1-465" fmla="*/ 3902848 w 3902848"/>
                <a:gd name="connsiteY1-466" fmla="*/ 410213 h 832782"/>
                <a:gd name="connsiteX2-467" fmla="*/ 1653918 w 3902848"/>
                <a:gd name="connsiteY2-468" fmla="*/ 410213 h 832782"/>
                <a:gd name="connsiteX3-469" fmla="*/ 1653918 w 3902848"/>
                <a:gd name="connsiteY3-470" fmla="*/ 0 h 832782"/>
                <a:gd name="connsiteX0-471" fmla="*/ 0 w 3902848"/>
                <a:gd name="connsiteY0-472" fmla="*/ 548674 h 832782"/>
                <a:gd name="connsiteX1-473" fmla="*/ 174538 w 3902848"/>
                <a:gd name="connsiteY1-474" fmla="*/ 612668 h 832782"/>
                <a:gd name="connsiteX2-475" fmla="*/ 282488 w 3902848"/>
                <a:gd name="connsiteY2-476" fmla="*/ 638068 h 832782"/>
                <a:gd name="connsiteX3-477" fmla="*/ 458743 w 3902848"/>
                <a:gd name="connsiteY3-478" fmla="*/ 669742 h 832782"/>
                <a:gd name="connsiteX4-479" fmla="*/ 1209588 w 3902848"/>
                <a:gd name="connsiteY4-480" fmla="*/ 803168 h 832782"/>
                <a:gd name="connsiteX5-481" fmla="*/ 2049333 w 3902848"/>
                <a:gd name="connsiteY5-482" fmla="*/ 832782 h 832782"/>
                <a:gd name="connsiteX6-483" fmla="*/ 2403388 w 3902848"/>
                <a:gd name="connsiteY6-484" fmla="*/ 821285 h 832782"/>
                <a:gd name="connsiteX7-485" fmla="*/ 2549438 w 3902848"/>
                <a:gd name="connsiteY7-486" fmla="*/ 821285 h 832782"/>
                <a:gd name="connsiteX8-487" fmla="*/ 3181177 w 3902848"/>
                <a:gd name="connsiteY8-488" fmla="*/ 725862 h 832782"/>
                <a:gd name="connsiteX9-489" fmla="*/ 3476538 w 3902848"/>
                <a:gd name="connsiteY9-490" fmla="*/ 644418 h 832782"/>
                <a:gd name="connsiteX10-491" fmla="*/ 3860286 w 3902848"/>
                <a:gd name="connsiteY10-492" fmla="*/ 543734 h 8327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9" y="connsiteY2-10"/>
                </a:cxn>
                <a:cxn ang="0">
                  <a:pos x="connsiteX3-11" y="connsiteY3-12"/>
                </a:cxn>
                <a:cxn ang="0">
                  <a:pos x="connsiteX4-91" y="connsiteY4-92"/>
                </a:cxn>
                <a:cxn ang="0">
                  <a:pos x="connsiteX5-183" y="connsiteY5-184"/>
                </a:cxn>
                <a:cxn ang="0">
                  <a:pos x="connsiteX6-205" y="connsiteY6-206"/>
                </a:cxn>
                <a:cxn ang="0">
                  <a:pos x="connsiteX7-273" y="connsiteY7-274"/>
                </a:cxn>
                <a:cxn ang="0">
                  <a:pos x="connsiteX8-323" y="connsiteY8-324"/>
                </a:cxn>
                <a:cxn ang="0">
                  <a:pos x="connsiteX9-403" y="connsiteY9-404"/>
                </a:cxn>
                <a:cxn ang="0">
                  <a:pos x="connsiteX10-461" y="connsiteY10-462"/>
                </a:cxn>
              </a:cxnLst>
              <a:rect l="l" t="t" r="r" b="b"/>
              <a:pathLst>
                <a:path w="3902848" h="832782" stroke="0" extrusionOk="0">
                  <a:moveTo>
                    <a:pt x="1653918" y="0"/>
                  </a:moveTo>
                  <a:cubicBezTo>
                    <a:pt x="2895968" y="0"/>
                    <a:pt x="3902848" y="183659"/>
                    <a:pt x="3902848" y="410213"/>
                  </a:cubicBezTo>
                  <a:lnTo>
                    <a:pt x="1653918" y="410213"/>
                  </a:lnTo>
                  <a:lnTo>
                    <a:pt x="1653918" y="0"/>
                  </a:lnTo>
                  <a:close/>
                </a:path>
                <a:path w="3902848" h="832782" fill="none">
                  <a:moveTo>
                    <a:pt x="0" y="548674"/>
                  </a:moveTo>
                  <a:cubicBezTo>
                    <a:pt x="15331" y="573098"/>
                    <a:pt x="119248" y="577673"/>
                    <a:pt x="174538" y="612668"/>
                  </a:cubicBezTo>
                  <a:cubicBezTo>
                    <a:pt x="219503" y="630742"/>
                    <a:pt x="240412" y="631731"/>
                    <a:pt x="282488" y="638068"/>
                  </a:cubicBezTo>
                  <a:cubicBezTo>
                    <a:pt x="324564" y="644405"/>
                    <a:pt x="302110" y="645400"/>
                    <a:pt x="458743" y="669742"/>
                  </a:cubicBezTo>
                  <a:cubicBezTo>
                    <a:pt x="630193" y="690909"/>
                    <a:pt x="944490" y="775995"/>
                    <a:pt x="1209588" y="803168"/>
                  </a:cubicBezTo>
                  <a:cubicBezTo>
                    <a:pt x="1474686" y="830341"/>
                    <a:pt x="1854600" y="822354"/>
                    <a:pt x="2049333" y="832782"/>
                  </a:cubicBezTo>
                  <a:lnTo>
                    <a:pt x="2403388" y="821285"/>
                  </a:lnTo>
                  <a:cubicBezTo>
                    <a:pt x="2486739" y="820427"/>
                    <a:pt x="2414515" y="829780"/>
                    <a:pt x="2549438" y="821285"/>
                  </a:cubicBezTo>
                  <a:cubicBezTo>
                    <a:pt x="2684361" y="812790"/>
                    <a:pt x="3027719" y="753223"/>
                    <a:pt x="3181177" y="725862"/>
                  </a:cubicBezTo>
                  <a:cubicBezTo>
                    <a:pt x="3334635" y="698501"/>
                    <a:pt x="3360178" y="672656"/>
                    <a:pt x="3476538" y="644418"/>
                  </a:cubicBezTo>
                  <a:cubicBezTo>
                    <a:pt x="3592898" y="616180"/>
                    <a:pt x="3792095" y="560515"/>
                    <a:pt x="3860286" y="543734"/>
                  </a:cubicBezTo>
                </a:path>
              </a:pathLst>
            </a:cu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460762" y="413449"/>
            <a:ext cx="2052106" cy="13088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影响气候的主要因素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80829" y="762656"/>
            <a:ext cx="2538740" cy="707886"/>
            <a:chOff x="580829" y="762656"/>
            <a:chExt cx="2538740" cy="707886"/>
          </a:xfrm>
        </p:grpSpPr>
        <p:sp>
          <p:nvSpPr>
            <p:cNvPr id="13" name="文本框 12"/>
            <p:cNvSpPr txBox="1"/>
            <p:nvPr/>
          </p:nvSpPr>
          <p:spPr>
            <a:xfrm>
              <a:off x="580829" y="762656"/>
              <a:ext cx="1470978" cy="70788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太阳高度</a:t>
              </a:r>
              <a:endPara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纬度变化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9" name="箭头: 左 28"/>
            <p:cNvSpPr/>
            <p:nvPr/>
          </p:nvSpPr>
          <p:spPr>
            <a:xfrm>
              <a:off x="2051806" y="944982"/>
              <a:ext cx="1067763" cy="249943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02887" y="3383002"/>
            <a:ext cx="4235996" cy="874209"/>
            <a:chOff x="4302887" y="3383002"/>
            <a:chExt cx="4235996" cy="874209"/>
          </a:xfrm>
        </p:grpSpPr>
        <p:sp>
          <p:nvSpPr>
            <p:cNvPr id="22" name="文本框 21"/>
            <p:cNvSpPr txBox="1"/>
            <p:nvPr/>
          </p:nvSpPr>
          <p:spPr>
            <a:xfrm>
              <a:off x="4302887" y="3857101"/>
              <a:ext cx="4235996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太阳直射点在南北回归线之间移动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2" name="箭头: 左 31"/>
            <p:cNvSpPr/>
            <p:nvPr/>
          </p:nvSpPr>
          <p:spPr>
            <a:xfrm rot="16200000">
              <a:off x="6216091" y="3253046"/>
              <a:ext cx="448314" cy="7082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486793" y="2984603"/>
            <a:ext cx="3900262" cy="400110"/>
            <a:chOff x="4486793" y="2984603"/>
            <a:chExt cx="3900262" cy="400110"/>
          </a:xfrm>
        </p:grpSpPr>
        <p:sp>
          <p:nvSpPr>
            <p:cNvPr id="21" name="文本框 20"/>
            <p:cNvSpPr txBox="1"/>
            <p:nvPr/>
          </p:nvSpPr>
          <p:spPr>
            <a:xfrm>
              <a:off x="5733754" y="2984603"/>
              <a:ext cx="1442879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地轴倾斜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0" name="箭头: 左 39"/>
            <p:cNvSpPr/>
            <p:nvPr/>
          </p:nvSpPr>
          <p:spPr>
            <a:xfrm>
              <a:off x="7168031" y="2984659"/>
              <a:ext cx="1219024" cy="21396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箭头: 左 40"/>
            <p:cNvSpPr/>
            <p:nvPr/>
          </p:nvSpPr>
          <p:spPr>
            <a:xfrm rot="10800000">
              <a:off x="4486793" y="2996567"/>
              <a:ext cx="1226300" cy="205778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150208" y="2057580"/>
            <a:ext cx="2580083" cy="1232306"/>
            <a:chOff x="7150208" y="2057580"/>
            <a:chExt cx="2580083" cy="1232306"/>
          </a:xfrm>
        </p:grpSpPr>
        <p:sp>
          <p:nvSpPr>
            <p:cNvPr id="20" name="文本框 19"/>
            <p:cNvSpPr txBox="1"/>
            <p:nvPr/>
          </p:nvSpPr>
          <p:spPr>
            <a:xfrm>
              <a:off x="8380467" y="2889776"/>
              <a:ext cx="1349824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太阳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8" name="箭头: 左 37"/>
            <p:cNvSpPr/>
            <p:nvPr/>
          </p:nvSpPr>
          <p:spPr>
            <a:xfrm rot="16200000">
              <a:off x="8812179" y="2497282"/>
              <a:ext cx="400785" cy="321600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80467" y="2057580"/>
              <a:ext cx="1349824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地球公转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9" name="箭头: 左 38"/>
            <p:cNvSpPr/>
            <p:nvPr/>
          </p:nvSpPr>
          <p:spPr>
            <a:xfrm rot="10800000">
              <a:off x="7150208" y="2125067"/>
              <a:ext cx="1229236" cy="300278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90225" y="2065082"/>
            <a:ext cx="4915298" cy="1184618"/>
            <a:chOff x="790225" y="2065082"/>
            <a:chExt cx="4915298" cy="1184618"/>
          </a:xfrm>
        </p:grpSpPr>
        <p:sp>
          <p:nvSpPr>
            <p:cNvPr id="14" name="文本框 13"/>
            <p:cNvSpPr txBox="1"/>
            <p:nvPr/>
          </p:nvSpPr>
          <p:spPr>
            <a:xfrm>
              <a:off x="3119569" y="2065082"/>
              <a:ext cx="1349824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地球自转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5" name="箭头: 左 34"/>
            <p:cNvSpPr/>
            <p:nvPr/>
          </p:nvSpPr>
          <p:spPr>
            <a:xfrm>
              <a:off x="4454589" y="2133771"/>
              <a:ext cx="1250934" cy="28975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1" name="箭头: 左 30"/>
            <p:cNvSpPr/>
            <p:nvPr/>
          </p:nvSpPr>
          <p:spPr>
            <a:xfrm rot="16200000">
              <a:off x="3544445" y="2500490"/>
              <a:ext cx="392195" cy="321599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17048" y="2849590"/>
              <a:ext cx="1349824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地轴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0225" y="2106208"/>
              <a:ext cx="1344049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昼夜更替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6" name="箭头: 左 45"/>
            <p:cNvSpPr/>
            <p:nvPr/>
          </p:nvSpPr>
          <p:spPr>
            <a:xfrm>
              <a:off x="2139478" y="2207642"/>
              <a:ext cx="971794" cy="197242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678555" y="4279192"/>
            <a:ext cx="9689774" cy="1810289"/>
            <a:chOff x="1678555" y="4279192"/>
            <a:chExt cx="9689774" cy="1810289"/>
          </a:xfrm>
        </p:grpSpPr>
        <p:sp>
          <p:nvSpPr>
            <p:cNvPr id="24" name="文本框 23"/>
            <p:cNvSpPr txBox="1"/>
            <p:nvPr/>
          </p:nvSpPr>
          <p:spPr>
            <a:xfrm>
              <a:off x="1711309" y="5689371"/>
              <a:ext cx="1607679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季节变化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8" name="箭头: 左 47"/>
            <p:cNvSpPr/>
            <p:nvPr/>
          </p:nvSpPr>
          <p:spPr>
            <a:xfrm rot="16200000" flipV="1">
              <a:off x="1146610" y="4811137"/>
              <a:ext cx="1381304" cy="31741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747447" y="5631775"/>
              <a:ext cx="1620882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季节变化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9" name="箭头: 左 48"/>
            <p:cNvSpPr/>
            <p:nvPr/>
          </p:nvSpPr>
          <p:spPr>
            <a:xfrm rot="16200000" flipV="1">
              <a:off x="10110528" y="4805886"/>
              <a:ext cx="1334362" cy="317413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25344" y="406431"/>
            <a:ext cx="8392455" cy="2058761"/>
            <a:chOff x="3125344" y="406431"/>
            <a:chExt cx="8392455" cy="2058761"/>
          </a:xfrm>
        </p:grpSpPr>
        <p:sp>
          <p:nvSpPr>
            <p:cNvPr id="2" name="文本框 1"/>
            <p:cNvSpPr txBox="1"/>
            <p:nvPr/>
          </p:nvSpPr>
          <p:spPr>
            <a:xfrm>
              <a:off x="3125344" y="922345"/>
              <a:ext cx="1349824" cy="400110"/>
            </a:xfrm>
            <a:prstGeom prst="rect">
              <a:avLst/>
            </a:prstGeom>
            <a:solidFill>
              <a:schemeClr val="tx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地球形状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89976" y="2065082"/>
              <a:ext cx="1349824" cy="400110"/>
            </a:xfrm>
            <a:prstGeom prst="rect">
              <a:avLst/>
            </a:prstGeom>
            <a:solidFill>
              <a:schemeClr val="tx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地球运动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052250" y="406431"/>
              <a:ext cx="1465549" cy="1263682"/>
              <a:chOff x="8046781" y="575471"/>
              <a:chExt cx="1465549" cy="1263682"/>
            </a:xfrm>
            <a:solidFill>
              <a:schemeClr val="tx2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innerShdw blurRad="63500" dist="50800" dir="5400000">
                <a:prstClr val="black">
                  <a:alpha val="50000"/>
                </a:prstClr>
              </a:innerShdw>
            </a:effectLst>
          </p:grpSpPr>
          <p:sp>
            <p:nvSpPr>
              <p:cNvPr id="6" name="文本框 5"/>
              <p:cNvSpPr txBox="1"/>
              <p:nvPr/>
            </p:nvSpPr>
            <p:spPr>
              <a:xfrm>
                <a:off x="8046781" y="575471"/>
                <a:ext cx="1454969" cy="400110"/>
              </a:xfrm>
              <a:prstGeom prst="rect">
                <a:avLst/>
              </a:prstGeom>
              <a:grp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海陆分布</a:t>
                </a:r>
                <a:endPara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051914" y="1012222"/>
                <a:ext cx="1459662" cy="400110"/>
              </a:xfrm>
              <a:prstGeom prst="rect">
                <a:avLst/>
              </a:prstGeom>
              <a:grp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地形地势</a:t>
                </a:r>
                <a:endPara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046781" y="1439043"/>
                <a:ext cx="1465549" cy="400110"/>
              </a:xfrm>
              <a:prstGeom prst="rect">
                <a:avLst/>
              </a:prstGeom>
              <a:grp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人类活动</a:t>
                </a:r>
                <a:endPara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30" name="箭头: 左 29"/>
            <p:cNvSpPr/>
            <p:nvPr/>
          </p:nvSpPr>
          <p:spPr>
            <a:xfrm rot="16200000">
              <a:off x="6264832" y="1696830"/>
              <a:ext cx="400110" cy="456368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" name="箭头: 左 3"/>
            <p:cNvSpPr/>
            <p:nvPr/>
          </p:nvSpPr>
          <p:spPr>
            <a:xfrm>
              <a:off x="4500767" y="968916"/>
              <a:ext cx="944649" cy="24897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1" name="箭头: 左 50"/>
            <p:cNvSpPr/>
            <p:nvPr/>
          </p:nvSpPr>
          <p:spPr>
            <a:xfrm rot="10800000">
              <a:off x="7512868" y="968915"/>
              <a:ext cx="2509672" cy="271369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347615" y="5654745"/>
            <a:ext cx="6428062" cy="400110"/>
            <a:chOff x="3347615" y="5654745"/>
            <a:chExt cx="6428062" cy="400110"/>
          </a:xfrm>
        </p:grpSpPr>
        <p:sp>
          <p:nvSpPr>
            <p:cNvPr id="59" name="箭头: 左 58"/>
            <p:cNvSpPr/>
            <p:nvPr/>
          </p:nvSpPr>
          <p:spPr>
            <a:xfrm rot="10800000">
              <a:off x="3347615" y="5763242"/>
              <a:ext cx="2308354" cy="242353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60" name="箭头: 左 59"/>
            <p:cNvSpPr/>
            <p:nvPr/>
          </p:nvSpPr>
          <p:spPr>
            <a:xfrm>
              <a:off x="7358606" y="5730924"/>
              <a:ext cx="2417071" cy="24235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627738" y="5654745"/>
              <a:ext cx="1718151" cy="400110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四季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495103" y="4712254"/>
            <a:ext cx="3877592" cy="400110"/>
            <a:chOff x="4495103" y="4712254"/>
            <a:chExt cx="3877592" cy="400110"/>
          </a:xfrm>
        </p:grpSpPr>
        <p:sp>
          <p:nvSpPr>
            <p:cNvPr id="57" name="箭头: 左 56"/>
            <p:cNvSpPr/>
            <p:nvPr/>
          </p:nvSpPr>
          <p:spPr>
            <a:xfrm rot="10800000">
              <a:off x="4495103" y="4787742"/>
              <a:ext cx="1137976" cy="242352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8" name="箭头: 左 57"/>
            <p:cNvSpPr/>
            <p:nvPr/>
          </p:nvSpPr>
          <p:spPr>
            <a:xfrm>
              <a:off x="7344247" y="4802184"/>
              <a:ext cx="1028448" cy="246114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627739" y="4712254"/>
              <a:ext cx="1718151" cy="400110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五带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3392" y="3881298"/>
            <a:ext cx="9122882" cy="1266114"/>
            <a:chOff x="1763392" y="3881298"/>
            <a:chExt cx="9122882" cy="1266114"/>
          </a:xfrm>
        </p:grpSpPr>
        <p:sp>
          <p:nvSpPr>
            <p:cNvPr id="64" name="箭头: 左 63"/>
            <p:cNvSpPr/>
            <p:nvPr/>
          </p:nvSpPr>
          <p:spPr>
            <a:xfrm>
              <a:off x="3318988" y="3939027"/>
              <a:ext cx="947067" cy="242496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70" name="箭头: 左 69"/>
            <p:cNvSpPr/>
            <p:nvPr/>
          </p:nvSpPr>
          <p:spPr>
            <a:xfrm rot="10800000">
              <a:off x="8503886" y="3924784"/>
              <a:ext cx="771425" cy="242497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877371" y="4747302"/>
              <a:ext cx="1607679" cy="4001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纬度变化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7" name="箭头: 左 46"/>
            <p:cNvSpPr/>
            <p:nvPr/>
          </p:nvSpPr>
          <p:spPr>
            <a:xfrm rot="16200000" flipV="1">
              <a:off x="2869496" y="4340574"/>
              <a:ext cx="444706" cy="330482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10129" y="4712254"/>
              <a:ext cx="1465548" cy="4001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纬度变化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6" name="箭头: 左 35"/>
            <p:cNvSpPr/>
            <p:nvPr/>
          </p:nvSpPr>
          <p:spPr>
            <a:xfrm rot="16200000" flipV="1">
              <a:off x="9309596" y="4321306"/>
              <a:ext cx="451413" cy="330482"/>
            </a:xfrm>
            <a:prstGeom prst="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63392" y="3883352"/>
              <a:ext cx="1607679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太阳高度</a:t>
              </a:r>
              <a:endPara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265392" y="3881298"/>
              <a:ext cx="1620882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昼夜长短</a:t>
              </a:r>
              <a:endPara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97207" y="2246874"/>
            <a:ext cx="10988550" cy="143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）如果地球在公转过程中不自转，地球上的昼夜长短会有什么变化？</a:t>
            </a: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）如果地球在公转过程中地轴不倾斜，现在的五带和四季会发生什么变化？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12644"/>
          <p:cNvSpPr txBox="1"/>
          <p:nvPr/>
        </p:nvSpPr>
        <p:spPr>
          <a:xfrm>
            <a:off x="4920144" y="1235309"/>
            <a:ext cx="294267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zh-CN" altLang="en-US" dirty="0"/>
              <a:t>课后思考</a:t>
            </a:r>
            <a:endParaRPr lang="en-US" altLang="zh-C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222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" y="4819950"/>
            <a:ext cx="8570585" cy="202621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466319" y="67976"/>
            <a:ext cx="7651793" cy="4808140"/>
            <a:chOff x="0" y="-1"/>
            <a:chExt cx="12192000" cy="6858001"/>
          </a:xfrm>
        </p:grpSpPr>
        <p:sp>
          <p:nvSpPr>
            <p:cNvPr id="29" name="矩形 28"/>
            <p:cNvSpPr>
              <a:spLocks noChangeAspect="1"/>
            </p:cNvSpPr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dk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38400" y="1"/>
              <a:ext cx="9753600" cy="6857999"/>
            </a:xfrm>
            <a:prstGeom prst="rect">
              <a:avLst/>
            </a:prstGeom>
            <a:solidFill>
              <a:srgbClr val="0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0" y="0"/>
              <a:ext cx="2438400" cy="6858000"/>
            </a:xfrm>
            <a:custGeom>
              <a:avLst/>
              <a:gdLst>
                <a:gd name="connsiteX0" fmla="*/ 0 w 2438400"/>
                <a:gd name="connsiteY0" fmla="*/ 0 h 6858000"/>
                <a:gd name="connsiteX1" fmla="*/ 2438400 w 2438400"/>
                <a:gd name="connsiteY1" fmla="*/ 0 h 6858000"/>
                <a:gd name="connsiteX2" fmla="*/ 2438400 w 2438400"/>
                <a:gd name="connsiteY2" fmla="*/ 6858000 h 6858000"/>
                <a:gd name="connsiteX3" fmla="*/ 0 w 2438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2438401" y="0"/>
              <a:ext cx="2438401" cy="6858000"/>
            </a:xfrm>
            <a:custGeom>
              <a:avLst/>
              <a:gdLst>
                <a:gd name="connsiteX0" fmla="*/ 0 w 2438401"/>
                <a:gd name="connsiteY0" fmla="*/ 0 h 6858000"/>
                <a:gd name="connsiteX1" fmla="*/ 2438401 w 2438401"/>
                <a:gd name="connsiteY1" fmla="*/ 0 h 6858000"/>
                <a:gd name="connsiteX2" fmla="*/ 2438401 w 2438401"/>
                <a:gd name="connsiteY2" fmla="*/ 6858000 h 6858000"/>
                <a:gd name="connsiteX3" fmla="*/ 0 w 24384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1" h="6858000">
                  <a:moveTo>
                    <a:pt x="0" y="0"/>
                  </a:moveTo>
                  <a:lnTo>
                    <a:pt x="2438401" y="0"/>
                  </a:lnTo>
                  <a:lnTo>
                    <a:pt x="24384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3" name="cherry-blossom_120163"/>
            <p:cNvSpPr>
              <a:spLocks noChangeAspect="1"/>
            </p:cNvSpPr>
            <p:nvPr/>
          </p:nvSpPr>
          <p:spPr bwMode="auto">
            <a:xfrm>
              <a:off x="873014" y="2431154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waterpolo-game_81383"/>
            <p:cNvSpPr>
              <a:spLocks noChangeAspect="1"/>
            </p:cNvSpPr>
            <p:nvPr/>
          </p:nvSpPr>
          <p:spPr bwMode="auto">
            <a:xfrm>
              <a:off x="873014" y="3479060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hawthorn_112824"/>
            <p:cNvSpPr>
              <a:spLocks noChangeAspect="1"/>
            </p:cNvSpPr>
            <p:nvPr/>
          </p:nvSpPr>
          <p:spPr bwMode="auto">
            <a:xfrm>
              <a:off x="873014" y="4526045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snowflake_382547"/>
            <p:cNvSpPr>
              <a:spLocks noChangeAspect="1"/>
            </p:cNvSpPr>
            <p:nvPr/>
          </p:nvSpPr>
          <p:spPr bwMode="auto">
            <a:xfrm>
              <a:off x="873014" y="5573952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7" name="cherry-blossom_120163"/>
            <p:cNvSpPr>
              <a:spLocks noChangeAspect="1"/>
            </p:cNvSpPr>
            <p:nvPr/>
          </p:nvSpPr>
          <p:spPr bwMode="auto">
            <a:xfrm>
              <a:off x="4035581" y="5957525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8" name="文本框 37"/>
            <p:cNvSpPr txBox="1"/>
            <p:nvPr/>
          </p:nvSpPr>
          <p:spPr>
            <a:xfrm>
              <a:off x="3480459" y="1309267"/>
              <a:ext cx="2172665" cy="19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05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22465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春天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69337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秋天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41" name="hawthorn_112824"/>
            <p:cNvSpPr>
              <a:spLocks noChangeAspect="1"/>
            </p:cNvSpPr>
            <p:nvPr/>
          </p:nvSpPr>
          <p:spPr bwMode="auto">
            <a:xfrm>
              <a:off x="9056256" y="5867357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2" name="文本框 41"/>
            <p:cNvSpPr txBox="1"/>
            <p:nvPr/>
          </p:nvSpPr>
          <p:spPr>
            <a:xfrm>
              <a:off x="5092657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夏天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43" name="waterpolo-game_81383"/>
            <p:cNvSpPr>
              <a:spLocks noChangeAspect="1"/>
            </p:cNvSpPr>
            <p:nvPr/>
          </p:nvSpPr>
          <p:spPr bwMode="auto">
            <a:xfrm>
              <a:off x="6339549" y="5878334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文本框 43"/>
            <p:cNvSpPr txBox="1"/>
            <p:nvPr/>
          </p:nvSpPr>
          <p:spPr>
            <a:xfrm>
              <a:off x="9885151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冬天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45" name="snowflake_382547"/>
            <p:cNvSpPr>
              <a:spLocks noChangeAspect="1"/>
            </p:cNvSpPr>
            <p:nvPr/>
          </p:nvSpPr>
          <p:spPr bwMode="auto">
            <a:xfrm>
              <a:off x="11223537" y="5867357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6" name="椭圆 45"/>
            <p:cNvSpPr/>
            <p:nvPr/>
          </p:nvSpPr>
          <p:spPr>
            <a:xfrm>
              <a:off x="2626340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7" name="椭圆 46"/>
            <p:cNvSpPr/>
            <p:nvPr/>
          </p:nvSpPr>
          <p:spPr>
            <a:xfrm>
              <a:off x="2788823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8" name="椭圆 47"/>
            <p:cNvSpPr/>
            <p:nvPr/>
          </p:nvSpPr>
          <p:spPr>
            <a:xfrm>
              <a:off x="2951306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3789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3276271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3438754" y="46579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6340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88823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2951306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3113789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6" name="椭圆 55"/>
            <p:cNvSpPr/>
            <p:nvPr/>
          </p:nvSpPr>
          <p:spPr>
            <a:xfrm>
              <a:off x="3276271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7" name="椭圆 56"/>
            <p:cNvSpPr/>
            <p:nvPr/>
          </p:nvSpPr>
          <p:spPr>
            <a:xfrm>
              <a:off x="3438754" y="584869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8" name="椭圆 57"/>
            <p:cNvSpPr/>
            <p:nvPr/>
          </p:nvSpPr>
          <p:spPr>
            <a:xfrm>
              <a:off x="2626340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9" name="椭圆 58"/>
            <p:cNvSpPr/>
            <p:nvPr/>
          </p:nvSpPr>
          <p:spPr>
            <a:xfrm>
              <a:off x="2788823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2951306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1" name="椭圆 60"/>
            <p:cNvSpPr/>
            <p:nvPr/>
          </p:nvSpPr>
          <p:spPr>
            <a:xfrm>
              <a:off x="3113789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276271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3" name="椭圆 62"/>
            <p:cNvSpPr/>
            <p:nvPr/>
          </p:nvSpPr>
          <p:spPr>
            <a:xfrm>
              <a:off x="3438754" y="70394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26340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5" name="椭圆 64"/>
            <p:cNvSpPr/>
            <p:nvPr/>
          </p:nvSpPr>
          <p:spPr>
            <a:xfrm>
              <a:off x="2788823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6" name="椭圆 65"/>
            <p:cNvSpPr/>
            <p:nvPr/>
          </p:nvSpPr>
          <p:spPr>
            <a:xfrm>
              <a:off x="2951306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7" name="椭圆 66"/>
            <p:cNvSpPr/>
            <p:nvPr/>
          </p:nvSpPr>
          <p:spPr>
            <a:xfrm>
              <a:off x="3113789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8" name="椭圆 67"/>
            <p:cNvSpPr/>
            <p:nvPr/>
          </p:nvSpPr>
          <p:spPr>
            <a:xfrm>
              <a:off x="3276271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9" name="椭圆 68"/>
            <p:cNvSpPr/>
            <p:nvPr/>
          </p:nvSpPr>
          <p:spPr>
            <a:xfrm>
              <a:off x="3438754" y="82301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491424" y="47748"/>
            <a:ext cx="7651793" cy="4808140"/>
            <a:chOff x="0" y="0"/>
            <a:chExt cx="12192000" cy="6858000"/>
          </a:xfrm>
        </p:grpSpPr>
        <p:sp>
          <p:nvSpPr>
            <p:cNvPr id="71" name="矩形 70"/>
            <p:cNvSpPr>
              <a:spLocks noChangeAspect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dk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72" name="矩形 71"/>
            <p:cNvSpPr/>
            <p:nvPr/>
          </p:nvSpPr>
          <p:spPr>
            <a:xfrm>
              <a:off x="2438400" y="1"/>
              <a:ext cx="9753600" cy="6857999"/>
            </a:xfrm>
            <a:prstGeom prst="rect">
              <a:avLst/>
            </a:prstGeom>
            <a:solidFill>
              <a:srgbClr val="0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0" y="0"/>
              <a:ext cx="2438400" cy="6858000"/>
            </a:xfrm>
            <a:custGeom>
              <a:avLst/>
              <a:gdLst>
                <a:gd name="connsiteX0" fmla="*/ 0 w 2438400"/>
                <a:gd name="connsiteY0" fmla="*/ 0 h 6858000"/>
                <a:gd name="connsiteX1" fmla="*/ 2438400 w 2438400"/>
                <a:gd name="connsiteY1" fmla="*/ 0 h 6858000"/>
                <a:gd name="connsiteX2" fmla="*/ 2438400 w 2438400"/>
                <a:gd name="connsiteY2" fmla="*/ 6858000 h 6858000"/>
                <a:gd name="connsiteX3" fmla="*/ 0 w 2438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74" name="cherry-blossom_120163"/>
            <p:cNvSpPr>
              <a:spLocks noChangeAspect="1"/>
            </p:cNvSpPr>
            <p:nvPr/>
          </p:nvSpPr>
          <p:spPr bwMode="auto">
            <a:xfrm>
              <a:off x="873014" y="2431154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waterpolo-game_81383"/>
            <p:cNvSpPr>
              <a:spLocks noChangeAspect="1"/>
            </p:cNvSpPr>
            <p:nvPr/>
          </p:nvSpPr>
          <p:spPr bwMode="auto">
            <a:xfrm>
              <a:off x="873014" y="3479060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hawthorn_112824"/>
            <p:cNvSpPr>
              <a:spLocks noChangeAspect="1"/>
            </p:cNvSpPr>
            <p:nvPr/>
          </p:nvSpPr>
          <p:spPr bwMode="auto">
            <a:xfrm>
              <a:off x="873014" y="4526045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7" name="snowflake_382547"/>
            <p:cNvSpPr>
              <a:spLocks noChangeAspect="1"/>
            </p:cNvSpPr>
            <p:nvPr/>
          </p:nvSpPr>
          <p:spPr bwMode="auto">
            <a:xfrm>
              <a:off x="873014" y="5573952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" name="cherry-blossom_120163"/>
            <p:cNvSpPr>
              <a:spLocks noChangeAspect="1"/>
            </p:cNvSpPr>
            <p:nvPr/>
          </p:nvSpPr>
          <p:spPr bwMode="auto">
            <a:xfrm>
              <a:off x="4035581" y="5957525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9" name="文本框 78"/>
            <p:cNvSpPr txBox="1"/>
            <p:nvPr/>
          </p:nvSpPr>
          <p:spPr>
            <a:xfrm>
              <a:off x="2622465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春天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908594" y="0"/>
              <a:ext cx="2438401" cy="6858000"/>
            </a:xfrm>
            <a:custGeom>
              <a:avLst/>
              <a:gdLst>
                <a:gd name="connsiteX0" fmla="*/ 0 w 2438401"/>
                <a:gd name="connsiteY0" fmla="*/ 0 h 6858000"/>
                <a:gd name="connsiteX1" fmla="*/ 2438401 w 2438401"/>
                <a:gd name="connsiteY1" fmla="*/ 0 h 6858000"/>
                <a:gd name="connsiteX2" fmla="*/ 2438401 w 2438401"/>
                <a:gd name="connsiteY2" fmla="*/ 6858000 h 6858000"/>
                <a:gd name="connsiteX3" fmla="*/ 0 w 24384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1" h="6858000">
                  <a:moveTo>
                    <a:pt x="0" y="0"/>
                  </a:moveTo>
                  <a:lnTo>
                    <a:pt x="2438401" y="0"/>
                  </a:lnTo>
                  <a:lnTo>
                    <a:pt x="24384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092657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夏天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82" name="waterpolo-game_81383"/>
            <p:cNvSpPr>
              <a:spLocks noChangeAspect="1"/>
            </p:cNvSpPr>
            <p:nvPr/>
          </p:nvSpPr>
          <p:spPr bwMode="auto">
            <a:xfrm>
              <a:off x="6339549" y="5878334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3" name="文本框 82"/>
            <p:cNvSpPr txBox="1"/>
            <p:nvPr/>
          </p:nvSpPr>
          <p:spPr>
            <a:xfrm>
              <a:off x="7569337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秋天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84" name="hawthorn_112824"/>
            <p:cNvSpPr>
              <a:spLocks noChangeAspect="1"/>
            </p:cNvSpPr>
            <p:nvPr/>
          </p:nvSpPr>
          <p:spPr bwMode="auto">
            <a:xfrm>
              <a:off x="9056256" y="5867357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文本框 84"/>
            <p:cNvSpPr txBox="1"/>
            <p:nvPr/>
          </p:nvSpPr>
          <p:spPr>
            <a:xfrm>
              <a:off x="9885151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冬天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86" name="snowflake_382547"/>
            <p:cNvSpPr>
              <a:spLocks noChangeAspect="1"/>
            </p:cNvSpPr>
            <p:nvPr/>
          </p:nvSpPr>
          <p:spPr bwMode="auto">
            <a:xfrm>
              <a:off x="11223537" y="5867357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7" name="椭圆 86"/>
            <p:cNvSpPr/>
            <p:nvPr/>
          </p:nvSpPr>
          <p:spPr>
            <a:xfrm>
              <a:off x="5077012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8" name="椭圆 87"/>
            <p:cNvSpPr/>
            <p:nvPr/>
          </p:nvSpPr>
          <p:spPr>
            <a:xfrm>
              <a:off x="5239495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9" name="椭圆 88"/>
            <p:cNvSpPr/>
            <p:nvPr/>
          </p:nvSpPr>
          <p:spPr>
            <a:xfrm>
              <a:off x="5401978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0" name="椭圆 89"/>
            <p:cNvSpPr/>
            <p:nvPr/>
          </p:nvSpPr>
          <p:spPr>
            <a:xfrm>
              <a:off x="5564461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1" name="椭圆 90"/>
            <p:cNvSpPr/>
            <p:nvPr/>
          </p:nvSpPr>
          <p:spPr>
            <a:xfrm>
              <a:off x="5726943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2" name="椭圆 91"/>
            <p:cNvSpPr/>
            <p:nvPr/>
          </p:nvSpPr>
          <p:spPr>
            <a:xfrm>
              <a:off x="5889426" y="441957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3" name="椭圆 92"/>
            <p:cNvSpPr/>
            <p:nvPr/>
          </p:nvSpPr>
          <p:spPr>
            <a:xfrm>
              <a:off x="5077012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4" name="椭圆 93"/>
            <p:cNvSpPr/>
            <p:nvPr/>
          </p:nvSpPr>
          <p:spPr>
            <a:xfrm>
              <a:off x="5239495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5" name="椭圆 94"/>
            <p:cNvSpPr/>
            <p:nvPr/>
          </p:nvSpPr>
          <p:spPr>
            <a:xfrm>
              <a:off x="5401978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6" name="椭圆 95"/>
            <p:cNvSpPr/>
            <p:nvPr/>
          </p:nvSpPr>
          <p:spPr>
            <a:xfrm>
              <a:off x="5564461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7" name="椭圆 96"/>
            <p:cNvSpPr/>
            <p:nvPr/>
          </p:nvSpPr>
          <p:spPr>
            <a:xfrm>
              <a:off x="5726943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8" name="椭圆 97"/>
            <p:cNvSpPr/>
            <p:nvPr/>
          </p:nvSpPr>
          <p:spPr>
            <a:xfrm>
              <a:off x="5889426" y="561028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9" name="椭圆 98"/>
            <p:cNvSpPr/>
            <p:nvPr/>
          </p:nvSpPr>
          <p:spPr>
            <a:xfrm>
              <a:off x="5077012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5239495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401978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564461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5726943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5889426" y="680100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5077012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5239495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5401978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5564461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5726943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5889426" y="79917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844473" y="1309266"/>
              <a:ext cx="2172665" cy="19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06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08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491423" y="33692"/>
            <a:ext cx="7651793" cy="4808140"/>
            <a:chOff x="0" y="0"/>
            <a:chExt cx="12192000" cy="6858000"/>
          </a:xfrm>
        </p:grpSpPr>
        <p:sp>
          <p:nvSpPr>
            <p:cNvPr id="113" name="矩形 112"/>
            <p:cNvSpPr>
              <a:spLocks noChangeAspect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dk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2438400" y="0"/>
              <a:ext cx="9753600" cy="6857999"/>
            </a:xfrm>
            <a:prstGeom prst="rect">
              <a:avLst/>
            </a:prstGeom>
            <a:solidFill>
              <a:srgbClr val="0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0" y="0"/>
              <a:ext cx="2438400" cy="6858000"/>
            </a:xfrm>
            <a:custGeom>
              <a:avLst/>
              <a:gdLst>
                <a:gd name="connsiteX0" fmla="*/ 0 w 2438400"/>
                <a:gd name="connsiteY0" fmla="*/ 0 h 6858000"/>
                <a:gd name="connsiteX1" fmla="*/ 2438400 w 2438400"/>
                <a:gd name="connsiteY1" fmla="*/ 0 h 6858000"/>
                <a:gd name="connsiteX2" fmla="*/ 2438400 w 2438400"/>
                <a:gd name="connsiteY2" fmla="*/ 6858000 h 6858000"/>
                <a:gd name="connsiteX3" fmla="*/ 0 w 2438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6" name="cherry-blossom_120163"/>
            <p:cNvSpPr>
              <a:spLocks noChangeAspect="1"/>
            </p:cNvSpPr>
            <p:nvPr/>
          </p:nvSpPr>
          <p:spPr bwMode="auto">
            <a:xfrm>
              <a:off x="873014" y="2431154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7" name="waterpolo-game_81383"/>
            <p:cNvSpPr>
              <a:spLocks noChangeAspect="1"/>
            </p:cNvSpPr>
            <p:nvPr/>
          </p:nvSpPr>
          <p:spPr bwMode="auto">
            <a:xfrm>
              <a:off x="873014" y="3479060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8" name="hawthorn_112824"/>
            <p:cNvSpPr>
              <a:spLocks noChangeAspect="1"/>
            </p:cNvSpPr>
            <p:nvPr/>
          </p:nvSpPr>
          <p:spPr bwMode="auto">
            <a:xfrm>
              <a:off x="873014" y="4526045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snowflake_382547"/>
            <p:cNvSpPr>
              <a:spLocks noChangeAspect="1"/>
            </p:cNvSpPr>
            <p:nvPr/>
          </p:nvSpPr>
          <p:spPr bwMode="auto">
            <a:xfrm>
              <a:off x="873014" y="5573952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0" name="cherry-blossom_120163"/>
            <p:cNvSpPr>
              <a:spLocks noChangeAspect="1"/>
            </p:cNvSpPr>
            <p:nvPr/>
          </p:nvSpPr>
          <p:spPr bwMode="auto">
            <a:xfrm>
              <a:off x="4035581" y="5957525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1" name="文本框 120"/>
            <p:cNvSpPr txBox="1"/>
            <p:nvPr/>
          </p:nvSpPr>
          <p:spPr>
            <a:xfrm>
              <a:off x="2622465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春天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092657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夏天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7378788" y="0"/>
              <a:ext cx="2438401" cy="6858000"/>
            </a:xfrm>
            <a:custGeom>
              <a:avLst/>
              <a:gdLst>
                <a:gd name="connsiteX0" fmla="*/ 0 w 2438401"/>
                <a:gd name="connsiteY0" fmla="*/ 0 h 6858000"/>
                <a:gd name="connsiteX1" fmla="*/ 2438401 w 2438401"/>
                <a:gd name="connsiteY1" fmla="*/ 0 h 6858000"/>
                <a:gd name="connsiteX2" fmla="*/ 2438401 w 2438401"/>
                <a:gd name="connsiteY2" fmla="*/ 6858000 h 6858000"/>
                <a:gd name="connsiteX3" fmla="*/ 0 w 24384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1" h="6858000">
                  <a:moveTo>
                    <a:pt x="0" y="0"/>
                  </a:moveTo>
                  <a:lnTo>
                    <a:pt x="2438401" y="0"/>
                  </a:lnTo>
                  <a:lnTo>
                    <a:pt x="24384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569337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秋天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25" name="waterpolo-game_81383"/>
            <p:cNvSpPr>
              <a:spLocks noChangeAspect="1"/>
            </p:cNvSpPr>
            <p:nvPr/>
          </p:nvSpPr>
          <p:spPr bwMode="auto">
            <a:xfrm>
              <a:off x="6339549" y="5878334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6" name="hawthorn_112824"/>
            <p:cNvSpPr>
              <a:spLocks noChangeAspect="1"/>
            </p:cNvSpPr>
            <p:nvPr/>
          </p:nvSpPr>
          <p:spPr bwMode="auto">
            <a:xfrm>
              <a:off x="9056256" y="5867357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7" name="文本框 126"/>
            <p:cNvSpPr txBox="1"/>
            <p:nvPr/>
          </p:nvSpPr>
          <p:spPr>
            <a:xfrm>
              <a:off x="9885151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冬天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28" name="snowflake_382547"/>
            <p:cNvSpPr>
              <a:spLocks noChangeAspect="1"/>
            </p:cNvSpPr>
            <p:nvPr/>
          </p:nvSpPr>
          <p:spPr bwMode="auto">
            <a:xfrm>
              <a:off x="11223537" y="5867357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9" name="椭圆 128"/>
            <p:cNvSpPr/>
            <p:nvPr/>
          </p:nvSpPr>
          <p:spPr>
            <a:xfrm>
              <a:off x="7528291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7690774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7853257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8015740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8178222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8340705" y="455111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7528291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7690774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7853257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8015740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8178222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8340705" y="57418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7528291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7690774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7853257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15740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8178222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8340705" y="693254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8261177" y="1414567"/>
              <a:ext cx="2172665" cy="19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11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487988" y="37315"/>
            <a:ext cx="8032033" cy="4828687"/>
            <a:chOff x="-2" y="-29308"/>
            <a:chExt cx="12797856" cy="6887308"/>
          </a:xfrm>
        </p:grpSpPr>
        <p:sp>
          <p:nvSpPr>
            <p:cNvPr id="149" name="矩形 148"/>
            <p:cNvSpPr>
              <a:spLocks noChangeAspect="1"/>
            </p:cNvSpPr>
            <p:nvPr/>
          </p:nvSpPr>
          <p:spPr>
            <a:xfrm>
              <a:off x="-2" y="-29308"/>
              <a:ext cx="12192001" cy="6887308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b="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dk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454296" y="0"/>
              <a:ext cx="9753600" cy="6857999"/>
            </a:xfrm>
            <a:prstGeom prst="rect">
              <a:avLst/>
            </a:prstGeom>
            <a:solidFill>
              <a:srgbClr val="0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9753599" y="-3908"/>
              <a:ext cx="2438401" cy="6858000"/>
            </a:xfrm>
            <a:custGeom>
              <a:avLst/>
              <a:gdLst>
                <a:gd name="connsiteX0" fmla="*/ 0 w 2438401"/>
                <a:gd name="connsiteY0" fmla="*/ 0 h 6858000"/>
                <a:gd name="connsiteX1" fmla="*/ 2438401 w 2438401"/>
                <a:gd name="connsiteY1" fmla="*/ 0 h 6858000"/>
                <a:gd name="connsiteX2" fmla="*/ 2438401 w 2438401"/>
                <a:gd name="connsiteY2" fmla="*/ 6858000 h 6858000"/>
                <a:gd name="connsiteX3" fmla="*/ 0 w 24384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1" h="6858000">
                  <a:moveTo>
                    <a:pt x="0" y="0"/>
                  </a:moveTo>
                  <a:lnTo>
                    <a:pt x="2438401" y="0"/>
                  </a:lnTo>
                  <a:lnTo>
                    <a:pt x="24384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7569336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秋天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53" name="hawthorn_112824"/>
            <p:cNvSpPr>
              <a:spLocks noChangeAspect="1"/>
            </p:cNvSpPr>
            <p:nvPr/>
          </p:nvSpPr>
          <p:spPr bwMode="auto">
            <a:xfrm>
              <a:off x="9056256" y="5867357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4" name="任意多边形: 形状 153"/>
            <p:cNvSpPr/>
            <p:nvPr/>
          </p:nvSpPr>
          <p:spPr>
            <a:xfrm>
              <a:off x="0" y="0"/>
              <a:ext cx="2438400" cy="6858000"/>
            </a:xfrm>
            <a:custGeom>
              <a:avLst/>
              <a:gdLst>
                <a:gd name="connsiteX0" fmla="*/ 0 w 2438400"/>
                <a:gd name="connsiteY0" fmla="*/ 0 h 6858000"/>
                <a:gd name="connsiteX1" fmla="*/ 2438400 w 2438400"/>
                <a:gd name="connsiteY1" fmla="*/ 0 h 6858000"/>
                <a:gd name="connsiteX2" fmla="*/ 2438400 w 2438400"/>
                <a:gd name="connsiteY2" fmla="*/ 6858000 h 6858000"/>
                <a:gd name="connsiteX3" fmla="*/ 0 w 2438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55" name="cherry-blossom_120163"/>
            <p:cNvSpPr>
              <a:spLocks noChangeAspect="1"/>
            </p:cNvSpPr>
            <p:nvPr/>
          </p:nvSpPr>
          <p:spPr bwMode="auto">
            <a:xfrm>
              <a:off x="873014" y="2431154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6" name="waterpolo-game_81383"/>
            <p:cNvSpPr>
              <a:spLocks noChangeAspect="1"/>
            </p:cNvSpPr>
            <p:nvPr/>
          </p:nvSpPr>
          <p:spPr bwMode="auto">
            <a:xfrm>
              <a:off x="873014" y="3479060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7" name="hawthorn_112824"/>
            <p:cNvSpPr>
              <a:spLocks noChangeAspect="1"/>
            </p:cNvSpPr>
            <p:nvPr/>
          </p:nvSpPr>
          <p:spPr bwMode="auto">
            <a:xfrm>
              <a:off x="873014" y="4526045"/>
              <a:ext cx="526990" cy="609685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27" h="6173">
                  <a:moveTo>
                    <a:pt x="5317" y="2837"/>
                  </a:moveTo>
                  <a:cubicBezTo>
                    <a:pt x="5306" y="2810"/>
                    <a:pt x="5285" y="2790"/>
                    <a:pt x="5259" y="2780"/>
                  </a:cubicBezTo>
                  <a:lnTo>
                    <a:pt x="4459" y="2480"/>
                  </a:lnTo>
                  <a:lnTo>
                    <a:pt x="4362" y="1897"/>
                  </a:lnTo>
                  <a:cubicBezTo>
                    <a:pt x="4354" y="1849"/>
                    <a:pt x="4313" y="1813"/>
                    <a:pt x="4264" y="1813"/>
                  </a:cubicBezTo>
                  <a:lnTo>
                    <a:pt x="3776" y="1813"/>
                  </a:lnTo>
                  <a:cubicBezTo>
                    <a:pt x="3468" y="1452"/>
                    <a:pt x="2764" y="536"/>
                    <a:pt x="2764" y="100"/>
                  </a:cubicBezTo>
                  <a:cubicBezTo>
                    <a:pt x="2764" y="45"/>
                    <a:pt x="2719" y="0"/>
                    <a:pt x="2664" y="0"/>
                  </a:cubicBezTo>
                  <a:cubicBezTo>
                    <a:pt x="2608" y="0"/>
                    <a:pt x="2564" y="45"/>
                    <a:pt x="2564" y="100"/>
                  </a:cubicBezTo>
                  <a:cubicBezTo>
                    <a:pt x="2564" y="536"/>
                    <a:pt x="1859" y="1452"/>
                    <a:pt x="1551" y="1813"/>
                  </a:cubicBezTo>
                  <a:lnTo>
                    <a:pt x="1064" y="1813"/>
                  </a:lnTo>
                  <a:cubicBezTo>
                    <a:pt x="1015" y="1813"/>
                    <a:pt x="973" y="1849"/>
                    <a:pt x="965" y="1897"/>
                  </a:cubicBezTo>
                  <a:lnTo>
                    <a:pt x="868" y="2480"/>
                  </a:lnTo>
                  <a:lnTo>
                    <a:pt x="69" y="2780"/>
                  </a:lnTo>
                  <a:cubicBezTo>
                    <a:pt x="42" y="2790"/>
                    <a:pt x="21" y="2810"/>
                    <a:pt x="11" y="2837"/>
                  </a:cubicBezTo>
                  <a:cubicBezTo>
                    <a:pt x="0" y="2863"/>
                    <a:pt x="2" y="2893"/>
                    <a:pt x="14" y="2918"/>
                  </a:cubicBezTo>
                  <a:lnTo>
                    <a:pt x="615" y="4119"/>
                  </a:lnTo>
                  <a:lnTo>
                    <a:pt x="368" y="4283"/>
                  </a:lnTo>
                  <a:cubicBezTo>
                    <a:pt x="323" y="4314"/>
                    <a:pt x="310" y="4375"/>
                    <a:pt x="340" y="4421"/>
                  </a:cubicBezTo>
                  <a:cubicBezTo>
                    <a:pt x="385" y="4491"/>
                    <a:pt x="793" y="5107"/>
                    <a:pt x="1170" y="5107"/>
                  </a:cubicBezTo>
                  <a:lnTo>
                    <a:pt x="2564" y="5107"/>
                  </a:lnTo>
                  <a:lnTo>
                    <a:pt x="2564" y="6073"/>
                  </a:lnTo>
                  <a:cubicBezTo>
                    <a:pt x="2564" y="6129"/>
                    <a:pt x="2608" y="6173"/>
                    <a:pt x="2664" y="6173"/>
                  </a:cubicBezTo>
                  <a:cubicBezTo>
                    <a:pt x="2719" y="6173"/>
                    <a:pt x="2764" y="6129"/>
                    <a:pt x="2764" y="6073"/>
                  </a:cubicBezTo>
                  <a:lnTo>
                    <a:pt x="2764" y="5107"/>
                  </a:lnTo>
                  <a:lnTo>
                    <a:pt x="4157" y="5107"/>
                  </a:lnTo>
                  <a:cubicBezTo>
                    <a:pt x="4534" y="5107"/>
                    <a:pt x="4942" y="4491"/>
                    <a:pt x="4988" y="4421"/>
                  </a:cubicBezTo>
                  <a:cubicBezTo>
                    <a:pt x="5017" y="4375"/>
                    <a:pt x="5005" y="4314"/>
                    <a:pt x="4959" y="4283"/>
                  </a:cubicBezTo>
                  <a:lnTo>
                    <a:pt x="4713" y="4119"/>
                  </a:lnTo>
                  <a:lnTo>
                    <a:pt x="5313" y="2918"/>
                  </a:lnTo>
                  <a:cubicBezTo>
                    <a:pt x="5326" y="2893"/>
                    <a:pt x="5327" y="2863"/>
                    <a:pt x="5317" y="2837"/>
                  </a:cubicBezTo>
                  <a:close/>
                  <a:moveTo>
                    <a:pt x="4991" y="2893"/>
                  </a:moveTo>
                  <a:lnTo>
                    <a:pt x="2764" y="4193"/>
                  </a:lnTo>
                  <a:lnTo>
                    <a:pt x="2764" y="3660"/>
                  </a:lnTo>
                  <a:lnTo>
                    <a:pt x="4198" y="2129"/>
                  </a:lnTo>
                  <a:lnTo>
                    <a:pt x="4272" y="2570"/>
                  </a:lnTo>
                  <a:cubicBezTo>
                    <a:pt x="4278" y="2605"/>
                    <a:pt x="4302" y="2634"/>
                    <a:pt x="4335" y="2647"/>
                  </a:cubicBezTo>
                  <a:lnTo>
                    <a:pt x="4991" y="2893"/>
                  </a:lnTo>
                  <a:close/>
                  <a:moveTo>
                    <a:pt x="3730" y="2013"/>
                  </a:moveTo>
                  <a:lnTo>
                    <a:pt x="4033" y="2013"/>
                  </a:lnTo>
                  <a:lnTo>
                    <a:pt x="2764" y="3367"/>
                  </a:lnTo>
                  <a:lnTo>
                    <a:pt x="2764" y="2684"/>
                  </a:lnTo>
                  <a:lnTo>
                    <a:pt x="3322" y="1567"/>
                  </a:lnTo>
                  <a:cubicBezTo>
                    <a:pt x="3503" y="1804"/>
                    <a:pt x="3647" y="1970"/>
                    <a:pt x="3655" y="1979"/>
                  </a:cubicBezTo>
                  <a:cubicBezTo>
                    <a:pt x="3674" y="2001"/>
                    <a:pt x="3701" y="2013"/>
                    <a:pt x="3730" y="2013"/>
                  </a:cubicBezTo>
                  <a:close/>
                  <a:moveTo>
                    <a:pt x="3115" y="1284"/>
                  </a:moveTo>
                  <a:cubicBezTo>
                    <a:pt x="3140" y="1319"/>
                    <a:pt x="3164" y="1353"/>
                    <a:pt x="3188" y="1387"/>
                  </a:cubicBezTo>
                  <a:lnTo>
                    <a:pt x="2764" y="2236"/>
                  </a:lnTo>
                  <a:lnTo>
                    <a:pt x="2764" y="719"/>
                  </a:lnTo>
                  <a:cubicBezTo>
                    <a:pt x="2852" y="888"/>
                    <a:pt x="2969" y="1076"/>
                    <a:pt x="3115" y="1284"/>
                  </a:cubicBezTo>
                  <a:close/>
                  <a:moveTo>
                    <a:pt x="2564" y="719"/>
                  </a:moveTo>
                  <a:lnTo>
                    <a:pt x="2564" y="2236"/>
                  </a:lnTo>
                  <a:lnTo>
                    <a:pt x="2139" y="1387"/>
                  </a:lnTo>
                  <a:cubicBezTo>
                    <a:pt x="2163" y="1353"/>
                    <a:pt x="2188" y="1319"/>
                    <a:pt x="2212" y="1284"/>
                  </a:cubicBezTo>
                  <a:cubicBezTo>
                    <a:pt x="2358" y="1076"/>
                    <a:pt x="2475" y="888"/>
                    <a:pt x="2564" y="719"/>
                  </a:cubicBezTo>
                  <a:close/>
                  <a:moveTo>
                    <a:pt x="1597" y="2013"/>
                  </a:moveTo>
                  <a:cubicBezTo>
                    <a:pt x="1626" y="2013"/>
                    <a:pt x="1653" y="2001"/>
                    <a:pt x="1672" y="1979"/>
                  </a:cubicBezTo>
                  <a:cubicBezTo>
                    <a:pt x="1681" y="1970"/>
                    <a:pt x="1824" y="1804"/>
                    <a:pt x="2005" y="1567"/>
                  </a:cubicBezTo>
                  <a:lnTo>
                    <a:pt x="2564" y="2684"/>
                  </a:lnTo>
                  <a:lnTo>
                    <a:pt x="2564" y="3367"/>
                  </a:lnTo>
                  <a:lnTo>
                    <a:pt x="1294" y="2013"/>
                  </a:lnTo>
                  <a:lnTo>
                    <a:pt x="1597" y="2013"/>
                  </a:lnTo>
                  <a:close/>
                  <a:moveTo>
                    <a:pt x="992" y="2647"/>
                  </a:moveTo>
                  <a:cubicBezTo>
                    <a:pt x="1026" y="2634"/>
                    <a:pt x="1050" y="2605"/>
                    <a:pt x="1056" y="2570"/>
                  </a:cubicBezTo>
                  <a:lnTo>
                    <a:pt x="1129" y="2129"/>
                  </a:lnTo>
                  <a:lnTo>
                    <a:pt x="2564" y="3660"/>
                  </a:lnTo>
                  <a:lnTo>
                    <a:pt x="2564" y="4193"/>
                  </a:lnTo>
                  <a:lnTo>
                    <a:pt x="336" y="2893"/>
                  </a:lnTo>
                  <a:lnTo>
                    <a:pt x="992" y="2647"/>
                  </a:lnTo>
                  <a:close/>
                  <a:moveTo>
                    <a:pt x="343" y="3129"/>
                  </a:moveTo>
                  <a:lnTo>
                    <a:pt x="2564" y="4424"/>
                  </a:lnTo>
                  <a:lnTo>
                    <a:pt x="2564" y="4874"/>
                  </a:lnTo>
                  <a:lnTo>
                    <a:pt x="659" y="4330"/>
                  </a:lnTo>
                  <a:lnTo>
                    <a:pt x="799" y="4237"/>
                  </a:lnTo>
                  <a:cubicBezTo>
                    <a:pt x="841" y="4209"/>
                    <a:pt x="856" y="4154"/>
                    <a:pt x="833" y="4109"/>
                  </a:cubicBezTo>
                  <a:lnTo>
                    <a:pt x="343" y="3129"/>
                  </a:lnTo>
                  <a:close/>
                  <a:moveTo>
                    <a:pt x="679" y="4544"/>
                  </a:moveTo>
                  <a:lnTo>
                    <a:pt x="1950" y="4907"/>
                  </a:lnTo>
                  <a:lnTo>
                    <a:pt x="1170" y="4907"/>
                  </a:lnTo>
                  <a:cubicBezTo>
                    <a:pt x="1029" y="4907"/>
                    <a:pt x="834" y="4729"/>
                    <a:pt x="679" y="4544"/>
                  </a:cubicBezTo>
                  <a:close/>
                  <a:moveTo>
                    <a:pt x="4157" y="4907"/>
                  </a:moveTo>
                  <a:lnTo>
                    <a:pt x="3378" y="4907"/>
                  </a:lnTo>
                  <a:lnTo>
                    <a:pt x="4647" y="4544"/>
                  </a:lnTo>
                  <a:cubicBezTo>
                    <a:pt x="4626" y="4569"/>
                    <a:pt x="4604" y="4594"/>
                    <a:pt x="4581" y="4620"/>
                  </a:cubicBezTo>
                  <a:cubicBezTo>
                    <a:pt x="4413" y="4805"/>
                    <a:pt x="4263" y="4907"/>
                    <a:pt x="4157" y="4907"/>
                  </a:cubicBezTo>
                  <a:close/>
                  <a:moveTo>
                    <a:pt x="4528" y="4237"/>
                  </a:moveTo>
                  <a:lnTo>
                    <a:pt x="4668" y="4330"/>
                  </a:lnTo>
                  <a:lnTo>
                    <a:pt x="2764" y="4874"/>
                  </a:lnTo>
                  <a:lnTo>
                    <a:pt x="2764" y="4424"/>
                  </a:lnTo>
                  <a:lnTo>
                    <a:pt x="4984" y="3129"/>
                  </a:lnTo>
                  <a:lnTo>
                    <a:pt x="4494" y="4109"/>
                  </a:lnTo>
                  <a:cubicBezTo>
                    <a:pt x="4472" y="4154"/>
                    <a:pt x="4486" y="4209"/>
                    <a:pt x="4528" y="4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8" name="snowflake_382547"/>
            <p:cNvSpPr>
              <a:spLocks noChangeAspect="1"/>
            </p:cNvSpPr>
            <p:nvPr/>
          </p:nvSpPr>
          <p:spPr bwMode="auto">
            <a:xfrm>
              <a:off x="873014" y="5573952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" name="cherry-blossom_120163"/>
            <p:cNvSpPr>
              <a:spLocks noChangeAspect="1"/>
            </p:cNvSpPr>
            <p:nvPr/>
          </p:nvSpPr>
          <p:spPr bwMode="auto">
            <a:xfrm>
              <a:off x="4035581" y="5957525"/>
              <a:ext cx="607277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6364" h="608768">
                  <a:moveTo>
                    <a:pt x="303205" y="314262"/>
                  </a:moveTo>
                  <a:cubicBezTo>
                    <a:pt x="294416" y="314262"/>
                    <a:pt x="287296" y="321483"/>
                    <a:pt x="287296" y="330259"/>
                  </a:cubicBezTo>
                  <a:cubicBezTo>
                    <a:pt x="287296" y="339036"/>
                    <a:pt x="294416" y="346146"/>
                    <a:pt x="303205" y="346146"/>
                  </a:cubicBezTo>
                  <a:cubicBezTo>
                    <a:pt x="311994" y="346146"/>
                    <a:pt x="319225" y="339036"/>
                    <a:pt x="319225" y="330259"/>
                  </a:cubicBezTo>
                  <a:cubicBezTo>
                    <a:pt x="319225" y="321483"/>
                    <a:pt x="311994" y="314262"/>
                    <a:pt x="303205" y="314262"/>
                  </a:cubicBezTo>
                  <a:close/>
                  <a:moveTo>
                    <a:pt x="303205" y="188057"/>
                  </a:moveTo>
                  <a:cubicBezTo>
                    <a:pt x="317445" y="188057"/>
                    <a:pt x="329015" y="199611"/>
                    <a:pt x="329015" y="213831"/>
                  </a:cubicBezTo>
                  <a:cubicBezTo>
                    <a:pt x="329015" y="223719"/>
                    <a:pt x="323341" y="232384"/>
                    <a:pt x="315109" y="236717"/>
                  </a:cubicBezTo>
                  <a:lnTo>
                    <a:pt x="315109" y="292376"/>
                  </a:lnTo>
                  <a:cubicBezTo>
                    <a:pt x="321561" y="294375"/>
                    <a:pt x="327346" y="298153"/>
                    <a:pt x="331908" y="302930"/>
                  </a:cubicBezTo>
                  <a:lnTo>
                    <a:pt x="387310" y="284932"/>
                  </a:lnTo>
                  <a:cubicBezTo>
                    <a:pt x="389090" y="272490"/>
                    <a:pt x="399770" y="262824"/>
                    <a:pt x="412787" y="262824"/>
                  </a:cubicBezTo>
                  <a:cubicBezTo>
                    <a:pt x="427027" y="262824"/>
                    <a:pt x="438597" y="274378"/>
                    <a:pt x="438597" y="288487"/>
                  </a:cubicBezTo>
                  <a:cubicBezTo>
                    <a:pt x="438597" y="302708"/>
                    <a:pt x="427027" y="314262"/>
                    <a:pt x="412787" y="314262"/>
                  </a:cubicBezTo>
                  <a:cubicBezTo>
                    <a:pt x="406001" y="314262"/>
                    <a:pt x="399882" y="311595"/>
                    <a:pt x="395209" y="307262"/>
                  </a:cubicBezTo>
                  <a:lnTo>
                    <a:pt x="342476" y="324371"/>
                  </a:lnTo>
                  <a:cubicBezTo>
                    <a:pt x="342810" y="326260"/>
                    <a:pt x="342921" y="328260"/>
                    <a:pt x="342921" y="330259"/>
                  </a:cubicBezTo>
                  <a:cubicBezTo>
                    <a:pt x="342921" y="339036"/>
                    <a:pt x="340029" y="347257"/>
                    <a:pt x="335134" y="353812"/>
                  </a:cubicBezTo>
                  <a:lnTo>
                    <a:pt x="370067" y="401916"/>
                  </a:lnTo>
                  <a:cubicBezTo>
                    <a:pt x="370957" y="401805"/>
                    <a:pt x="371847" y="401805"/>
                    <a:pt x="372848" y="401805"/>
                  </a:cubicBezTo>
                  <a:cubicBezTo>
                    <a:pt x="386977" y="401805"/>
                    <a:pt x="398547" y="413248"/>
                    <a:pt x="398547" y="427468"/>
                  </a:cubicBezTo>
                  <a:cubicBezTo>
                    <a:pt x="398547" y="441688"/>
                    <a:pt x="386977" y="453242"/>
                    <a:pt x="372848" y="453242"/>
                  </a:cubicBezTo>
                  <a:cubicBezTo>
                    <a:pt x="358608" y="453242"/>
                    <a:pt x="347038" y="441688"/>
                    <a:pt x="347038" y="427468"/>
                  </a:cubicBezTo>
                  <a:cubicBezTo>
                    <a:pt x="347038" y="422913"/>
                    <a:pt x="348261" y="418691"/>
                    <a:pt x="350264" y="415025"/>
                  </a:cubicBezTo>
                  <a:lnTo>
                    <a:pt x="315887" y="367810"/>
                  </a:lnTo>
                  <a:cubicBezTo>
                    <a:pt x="311882" y="369143"/>
                    <a:pt x="307655" y="369920"/>
                    <a:pt x="303205" y="369920"/>
                  </a:cubicBezTo>
                  <a:cubicBezTo>
                    <a:pt x="299645" y="369920"/>
                    <a:pt x="296085" y="369365"/>
                    <a:pt x="292747" y="368476"/>
                  </a:cubicBezTo>
                  <a:lnTo>
                    <a:pt x="257258" y="417247"/>
                  </a:lnTo>
                  <a:cubicBezTo>
                    <a:pt x="258705" y="420358"/>
                    <a:pt x="259372" y="423802"/>
                    <a:pt x="259372" y="427468"/>
                  </a:cubicBezTo>
                  <a:cubicBezTo>
                    <a:pt x="259372" y="441688"/>
                    <a:pt x="247913" y="453242"/>
                    <a:pt x="233673" y="453242"/>
                  </a:cubicBezTo>
                  <a:cubicBezTo>
                    <a:pt x="219433" y="453242"/>
                    <a:pt x="207863" y="441688"/>
                    <a:pt x="207863" y="427468"/>
                  </a:cubicBezTo>
                  <a:cubicBezTo>
                    <a:pt x="207863" y="413248"/>
                    <a:pt x="219433" y="401694"/>
                    <a:pt x="233673" y="401694"/>
                  </a:cubicBezTo>
                  <a:cubicBezTo>
                    <a:pt x="235453" y="401694"/>
                    <a:pt x="237122" y="401916"/>
                    <a:pt x="238791" y="402249"/>
                  </a:cubicBezTo>
                  <a:lnTo>
                    <a:pt x="272722" y="355589"/>
                  </a:lnTo>
                  <a:cubicBezTo>
                    <a:pt x="267048" y="348701"/>
                    <a:pt x="263488" y="339925"/>
                    <a:pt x="263488" y="330259"/>
                  </a:cubicBezTo>
                  <a:cubicBezTo>
                    <a:pt x="263488" y="328260"/>
                    <a:pt x="263711" y="326260"/>
                    <a:pt x="263933" y="324371"/>
                  </a:cubicBezTo>
                  <a:lnTo>
                    <a:pt x="209977" y="306929"/>
                  </a:lnTo>
                  <a:cubicBezTo>
                    <a:pt x="205304" y="311484"/>
                    <a:pt x="198963" y="314262"/>
                    <a:pt x="191843" y="314262"/>
                  </a:cubicBezTo>
                  <a:cubicBezTo>
                    <a:pt x="177714" y="314262"/>
                    <a:pt x="166144" y="302708"/>
                    <a:pt x="166144" y="288487"/>
                  </a:cubicBezTo>
                  <a:cubicBezTo>
                    <a:pt x="166144" y="274378"/>
                    <a:pt x="177714" y="262824"/>
                    <a:pt x="191843" y="262824"/>
                  </a:cubicBezTo>
                  <a:cubicBezTo>
                    <a:pt x="204637" y="262824"/>
                    <a:pt x="215317" y="272156"/>
                    <a:pt x="217319" y="284377"/>
                  </a:cubicBezTo>
                  <a:lnTo>
                    <a:pt x="274502" y="302930"/>
                  </a:lnTo>
                  <a:cubicBezTo>
                    <a:pt x="279063" y="298153"/>
                    <a:pt x="284849" y="294375"/>
                    <a:pt x="291301" y="292376"/>
                  </a:cubicBezTo>
                  <a:lnTo>
                    <a:pt x="291301" y="236717"/>
                  </a:lnTo>
                  <a:cubicBezTo>
                    <a:pt x="283068" y="232384"/>
                    <a:pt x="277395" y="223719"/>
                    <a:pt x="277395" y="213831"/>
                  </a:cubicBezTo>
                  <a:cubicBezTo>
                    <a:pt x="277395" y="199611"/>
                    <a:pt x="288965" y="188057"/>
                    <a:pt x="303205" y="188057"/>
                  </a:cubicBezTo>
                  <a:close/>
                  <a:moveTo>
                    <a:pt x="291166" y="23995"/>
                  </a:moveTo>
                  <a:cubicBezTo>
                    <a:pt x="264575" y="25328"/>
                    <a:pt x="242546" y="31216"/>
                    <a:pt x="227193" y="41325"/>
                  </a:cubicBezTo>
                  <a:cubicBezTo>
                    <a:pt x="207834" y="53878"/>
                    <a:pt x="198488" y="72874"/>
                    <a:pt x="198488" y="99091"/>
                  </a:cubicBezTo>
                  <a:cubicBezTo>
                    <a:pt x="198488" y="123642"/>
                    <a:pt x="206832" y="155969"/>
                    <a:pt x="220851" y="185408"/>
                  </a:cubicBezTo>
                  <a:cubicBezTo>
                    <a:pt x="223298" y="190407"/>
                    <a:pt x="221852" y="196405"/>
                    <a:pt x="217402" y="199849"/>
                  </a:cubicBezTo>
                  <a:cubicBezTo>
                    <a:pt x="212951" y="203293"/>
                    <a:pt x="206721" y="203071"/>
                    <a:pt x="202493" y="199516"/>
                  </a:cubicBezTo>
                  <a:cubicBezTo>
                    <a:pt x="181020" y="181297"/>
                    <a:pt x="157434" y="167300"/>
                    <a:pt x="137518" y="160857"/>
                  </a:cubicBezTo>
                  <a:cubicBezTo>
                    <a:pt x="128618" y="157969"/>
                    <a:pt x="120051" y="156413"/>
                    <a:pt x="112040" y="156413"/>
                  </a:cubicBezTo>
                  <a:cubicBezTo>
                    <a:pt x="73100" y="156413"/>
                    <a:pt x="50292" y="191740"/>
                    <a:pt x="37386" y="225511"/>
                  </a:cubicBezTo>
                  <a:lnTo>
                    <a:pt x="83002" y="241508"/>
                  </a:lnTo>
                  <a:cubicBezTo>
                    <a:pt x="89232" y="243618"/>
                    <a:pt x="92459" y="250395"/>
                    <a:pt x="90345" y="256616"/>
                  </a:cubicBezTo>
                  <a:cubicBezTo>
                    <a:pt x="88565" y="261504"/>
                    <a:pt x="84003" y="264503"/>
                    <a:pt x="79108" y="264503"/>
                  </a:cubicBezTo>
                  <a:cubicBezTo>
                    <a:pt x="77773" y="264503"/>
                    <a:pt x="76437" y="264281"/>
                    <a:pt x="75214" y="263837"/>
                  </a:cubicBezTo>
                  <a:lnTo>
                    <a:pt x="30043" y="248062"/>
                  </a:lnTo>
                  <a:cubicBezTo>
                    <a:pt x="23033" y="273835"/>
                    <a:pt x="21921" y="296608"/>
                    <a:pt x="26705" y="314271"/>
                  </a:cubicBezTo>
                  <a:cubicBezTo>
                    <a:pt x="32824" y="336600"/>
                    <a:pt x="47844" y="351375"/>
                    <a:pt x="72877" y="359484"/>
                  </a:cubicBezTo>
                  <a:cubicBezTo>
                    <a:pt x="87897" y="364372"/>
                    <a:pt x="107701" y="367038"/>
                    <a:pt x="128729" y="367038"/>
                  </a:cubicBezTo>
                  <a:cubicBezTo>
                    <a:pt x="132623" y="367038"/>
                    <a:pt x="136628" y="366927"/>
                    <a:pt x="140634" y="366705"/>
                  </a:cubicBezTo>
                  <a:cubicBezTo>
                    <a:pt x="145974" y="366483"/>
                    <a:pt x="150758" y="369815"/>
                    <a:pt x="152427" y="374814"/>
                  </a:cubicBezTo>
                  <a:cubicBezTo>
                    <a:pt x="154096" y="379925"/>
                    <a:pt x="152204" y="385368"/>
                    <a:pt x="147865" y="388367"/>
                  </a:cubicBezTo>
                  <a:cubicBezTo>
                    <a:pt x="127616" y="402031"/>
                    <a:pt x="110594" y="417695"/>
                    <a:pt x="99913" y="432359"/>
                  </a:cubicBezTo>
                  <a:cubicBezTo>
                    <a:pt x="84448" y="453577"/>
                    <a:pt x="80888" y="474350"/>
                    <a:pt x="89121" y="495902"/>
                  </a:cubicBezTo>
                  <a:cubicBezTo>
                    <a:pt x="95574" y="512787"/>
                    <a:pt x="109481" y="530117"/>
                    <a:pt x="129619" y="546558"/>
                  </a:cubicBezTo>
                  <a:lnTo>
                    <a:pt x="157434" y="508455"/>
                  </a:lnTo>
                  <a:cubicBezTo>
                    <a:pt x="161216" y="503122"/>
                    <a:pt x="168671" y="502011"/>
                    <a:pt x="174011" y="505788"/>
                  </a:cubicBezTo>
                  <a:cubicBezTo>
                    <a:pt x="179240" y="509677"/>
                    <a:pt x="180464" y="517120"/>
                    <a:pt x="176570" y="522341"/>
                  </a:cubicBezTo>
                  <a:lnTo>
                    <a:pt x="148755" y="560666"/>
                  </a:lnTo>
                  <a:cubicBezTo>
                    <a:pt x="173010" y="576663"/>
                    <a:pt x="195818" y="585106"/>
                    <a:pt x="215288" y="585106"/>
                  </a:cubicBezTo>
                  <a:cubicBezTo>
                    <a:pt x="236872" y="585106"/>
                    <a:pt x="254451" y="575219"/>
                    <a:pt x="269137" y="555112"/>
                  </a:cubicBezTo>
                  <a:cubicBezTo>
                    <a:pt x="280152" y="540004"/>
                    <a:pt x="289942" y="518341"/>
                    <a:pt x="296729" y="494124"/>
                  </a:cubicBezTo>
                  <a:cubicBezTo>
                    <a:pt x="298175" y="489014"/>
                    <a:pt x="302848" y="485459"/>
                    <a:pt x="308077" y="485459"/>
                  </a:cubicBezTo>
                  <a:cubicBezTo>
                    <a:pt x="313418" y="485459"/>
                    <a:pt x="318091" y="489014"/>
                    <a:pt x="319537" y="494124"/>
                  </a:cubicBezTo>
                  <a:cubicBezTo>
                    <a:pt x="326324" y="518341"/>
                    <a:pt x="336114" y="540004"/>
                    <a:pt x="347129" y="555112"/>
                  </a:cubicBezTo>
                  <a:cubicBezTo>
                    <a:pt x="361815" y="575219"/>
                    <a:pt x="379394" y="585106"/>
                    <a:pt x="400867" y="585106"/>
                  </a:cubicBezTo>
                  <a:cubicBezTo>
                    <a:pt x="419558" y="585106"/>
                    <a:pt x="441142" y="577441"/>
                    <a:pt x="464173" y="562777"/>
                  </a:cubicBezTo>
                  <a:lnTo>
                    <a:pt x="434689" y="522341"/>
                  </a:lnTo>
                  <a:cubicBezTo>
                    <a:pt x="430795" y="517120"/>
                    <a:pt x="432019" y="509677"/>
                    <a:pt x="437360" y="505788"/>
                  </a:cubicBezTo>
                  <a:cubicBezTo>
                    <a:pt x="442589" y="502011"/>
                    <a:pt x="450043" y="503122"/>
                    <a:pt x="453937" y="508455"/>
                  </a:cubicBezTo>
                  <a:lnTo>
                    <a:pt x="483532" y="549113"/>
                  </a:lnTo>
                  <a:cubicBezTo>
                    <a:pt x="505338" y="531894"/>
                    <a:pt x="520358" y="513676"/>
                    <a:pt x="527145" y="495902"/>
                  </a:cubicBezTo>
                  <a:cubicBezTo>
                    <a:pt x="535378" y="474350"/>
                    <a:pt x="531818" y="453577"/>
                    <a:pt x="516353" y="432359"/>
                  </a:cubicBezTo>
                  <a:cubicBezTo>
                    <a:pt x="505783" y="417806"/>
                    <a:pt x="488872" y="402253"/>
                    <a:pt x="468846" y="388701"/>
                  </a:cubicBezTo>
                  <a:cubicBezTo>
                    <a:pt x="464507" y="385701"/>
                    <a:pt x="462615" y="380369"/>
                    <a:pt x="464173" y="375370"/>
                  </a:cubicBezTo>
                  <a:cubicBezTo>
                    <a:pt x="465730" y="370371"/>
                    <a:pt x="470292" y="367038"/>
                    <a:pt x="475521" y="367038"/>
                  </a:cubicBezTo>
                  <a:lnTo>
                    <a:pt x="475632" y="367038"/>
                  </a:lnTo>
                  <a:cubicBezTo>
                    <a:pt x="497328" y="367149"/>
                    <a:pt x="518022" y="364483"/>
                    <a:pt x="533487" y="359484"/>
                  </a:cubicBezTo>
                  <a:cubicBezTo>
                    <a:pt x="558520" y="351375"/>
                    <a:pt x="573540" y="336600"/>
                    <a:pt x="579659" y="314271"/>
                  </a:cubicBezTo>
                  <a:cubicBezTo>
                    <a:pt x="584443" y="296719"/>
                    <a:pt x="583331" y="274390"/>
                    <a:pt x="576544" y="248951"/>
                  </a:cubicBezTo>
                  <a:lnTo>
                    <a:pt x="534043" y="263837"/>
                  </a:lnTo>
                  <a:cubicBezTo>
                    <a:pt x="532708" y="264281"/>
                    <a:pt x="531373" y="264503"/>
                    <a:pt x="530149" y="264503"/>
                  </a:cubicBezTo>
                  <a:cubicBezTo>
                    <a:pt x="525254" y="264503"/>
                    <a:pt x="520692" y="261504"/>
                    <a:pt x="518912" y="256616"/>
                  </a:cubicBezTo>
                  <a:cubicBezTo>
                    <a:pt x="516798" y="250395"/>
                    <a:pt x="520025" y="243618"/>
                    <a:pt x="526144" y="241508"/>
                  </a:cubicBezTo>
                  <a:lnTo>
                    <a:pt x="569312" y="226399"/>
                  </a:lnTo>
                  <a:cubicBezTo>
                    <a:pt x="556406" y="192295"/>
                    <a:pt x="533598" y="156413"/>
                    <a:pt x="494324" y="156413"/>
                  </a:cubicBezTo>
                  <a:cubicBezTo>
                    <a:pt x="486313" y="156413"/>
                    <a:pt x="477746" y="157969"/>
                    <a:pt x="468846" y="160857"/>
                  </a:cubicBezTo>
                  <a:cubicBezTo>
                    <a:pt x="448819" y="167300"/>
                    <a:pt x="425010" y="181520"/>
                    <a:pt x="403537" y="199849"/>
                  </a:cubicBezTo>
                  <a:cubicBezTo>
                    <a:pt x="399198" y="203515"/>
                    <a:pt x="392968" y="203626"/>
                    <a:pt x="388628" y="200182"/>
                  </a:cubicBezTo>
                  <a:cubicBezTo>
                    <a:pt x="384178" y="196850"/>
                    <a:pt x="382732" y="190740"/>
                    <a:pt x="385068" y="185741"/>
                  </a:cubicBezTo>
                  <a:cubicBezTo>
                    <a:pt x="399198" y="156191"/>
                    <a:pt x="407654" y="123753"/>
                    <a:pt x="407654" y="99091"/>
                  </a:cubicBezTo>
                  <a:cubicBezTo>
                    <a:pt x="407654" y="72874"/>
                    <a:pt x="398308" y="53878"/>
                    <a:pt x="378949" y="41325"/>
                  </a:cubicBezTo>
                  <a:cubicBezTo>
                    <a:pt x="363484" y="31216"/>
                    <a:pt x="341566" y="25328"/>
                    <a:pt x="314975" y="23995"/>
                  </a:cubicBezTo>
                  <a:lnTo>
                    <a:pt x="314975" y="70542"/>
                  </a:lnTo>
                  <a:cubicBezTo>
                    <a:pt x="314975" y="77096"/>
                    <a:pt x="309635" y="82317"/>
                    <a:pt x="303071" y="82317"/>
                  </a:cubicBezTo>
                  <a:cubicBezTo>
                    <a:pt x="296506" y="82317"/>
                    <a:pt x="291166" y="77096"/>
                    <a:pt x="291166" y="70542"/>
                  </a:cubicBezTo>
                  <a:close/>
                  <a:moveTo>
                    <a:pt x="303071" y="0"/>
                  </a:moveTo>
                  <a:cubicBezTo>
                    <a:pt x="340231" y="0"/>
                    <a:pt x="370160" y="7221"/>
                    <a:pt x="391966" y="21440"/>
                  </a:cubicBezTo>
                  <a:cubicBezTo>
                    <a:pt x="417778" y="38326"/>
                    <a:pt x="431352" y="65209"/>
                    <a:pt x="431352" y="99091"/>
                  </a:cubicBezTo>
                  <a:cubicBezTo>
                    <a:pt x="431352" y="116310"/>
                    <a:pt x="427903" y="136751"/>
                    <a:pt x="421561" y="157413"/>
                  </a:cubicBezTo>
                  <a:cubicBezTo>
                    <a:pt x="435246" y="148970"/>
                    <a:pt x="448930" y="142305"/>
                    <a:pt x="461503" y="138306"/>
                  </a:cubicBezTo>
                  <a:cubicBezTo>
                    <a:pt x="472740" y="134640"/>
                    <a:pt x="483866" y="132751"/>
                    <a:pt x="494324" y="132751"/>
                  </a:cubicBezTo>
                  <a:cubicBezTo>
                    <a:pt x="518689" y="132751"/>
                    <a:pt x="540274" y="142527"/>
                    <a:pt x="558409" y="161746"/>
                  </a:cubicBezTo>
                  <a:cubicBezTo>
                    <a:pt x="573651" y="178076"/>
                    <a:pt x="586223" y="200849"/>
                    <a:pt x="595569" y="229510"/>
                  </a:cubicBezTo>
                  <a:cubicBezTo>
                    <a:pt x="607029" y="264836"/>
                    <a:pt x="609365" y="295386"/>
                    <a:pt x="602578" y="320492"/>
                  </a:cubicBezTo>
                  <a:cubicBezTo>
                    <a:pt x="594456" y="350264"/>
                    <a:pt x="573095" y="371482"/>
                    <a:pt x="540830" y="382035"/>
                  </a:cubicBezTo>
                  <a:cubicBezTo>
                    <a:pt x="531039" y="385146"/>
                    <a:pt x="520025" y="387479"/>
                    <a:pt x="508009" y="388923"/>
                  </a:cubicBezTo>
                  <a:cubicBezTo>
                    <a:pt x="519023" y="398587"/>
                    <a:pt x="528480" y="408697"/>
                    <a:pt x="535601" y="418361"/>
                  </a:cubicBezTo>
                  <a:cubicBezTo>
                    <a:pt x="555516" y="445800"/>
                    <a:pt x="560300" y="475572"/>
                    <a:pt x="549286" y="504344"/>
                  </a:cubicBezTo>
                  <a:cubicBezTo>
                    <a:pt x="540051" y="528673"/>
                    <a:pt x="520136" y="552001"/>
                    <a:pt x="490096" y="573886"/>
                  </a:cubicBezTo>
                  <a:cubicBezTo>
                    <a:pt x="458165" y="596993"/>
                    <a:pt x="428125" y="608768"/>
                    <a:pt x="400867" y="608768"/>
                  </a:cubicBezTo>
                  <a:cubicBezTo>
                    <a:pt x="371717" y="608768"/>
                    <a:pt x="347129" y="595437"/>
                    <a:pt x="327881" y="568998"/>
                  </a:cubicBezTo>
                  <a:cubicBezTo>
                    <a:pt x="320650" y="559111"/>
                    <a:pt x="313974" y="546891"/>
                    <a:pt x="308077" y="533227"/>
                  </a:cubicBezTo>
                  <a:cubicBezTo>
                    <a:pt x="302292" y="546891"/>
                    <a:pt x="295505" y="559111"/>
                    <a:pt x="288273" y="568998"/>
                  </a:cubicBezTo>
                  <a:cubicBezTo>
                    <a:pt x="269137" y="595437"/>
                    <a:pt x="244549" y="608768"/>
                    <a:pt x="215288" y="608768"/>
                  </a:cubicBezTo>
                  <a:cubicBezTo>
                    <a:pt x="188141" y="608768"/>
                    <a:pt x="158101" y="596993"/>
                    <a:pt x="126170" y="573886"/>
                  </a:cubicBezTo>
                  <a:cubicBezTo>
                    <a:pt x="96130" y="552001"/>
                    <a:pt x="76215" y="528673"/>
                    <a:pt x="66981" y="504344"/>
                  </a:cubicBezTo>
                  <a:cubicBezTo>
                    <a:pt x="55966" y="475572"/>
                    <a:pt x="60750" y="445800"/>
                    <a:pt x="80665" y="418361"/>
                  </a:cubicBezTo>
                  <a:cubicBezTo>
                    <a:pt x="87563" y="408919"/>
                    <a:pt x="96575" y="399254"/>
                    <a:pt x="107256" y="389811"/>
                  </a:cubicBezTo>
                  <a:cubicBezTo>
                    <a:pt x="91791" y="388589"/>
                    <a:pt x="77661" y="385923"/>
                    <a:pt x="65534" y="382035"/>
                  </a:cubicBezTo>
                  <a:cubicBezTo>
                    <a:pt x="33269" y="371482"/>
                    <a:pt x="11908" y="350264"/>
                    <a:pt x="3786" y="320492"/>
                  </a:cubicBezTo>
                  <a:cubicBezTo>
                    <a:pt x="-3001" y="295386"/>
                    <a:pt x="-665" y="264836"/>
                    <a:pt x="10795" y="229510"/>
                  </a:cubicBezTo>
                  <a:cubicBezTo>
                    <a:pt x="20141" y="200849"/>
                    <a:pt x="32713" y="178076"/>
                    <a:pt x="47955" y="161746"/>
                  </a:cubicBezTo>
                  <a:cubicBezTo>
                    <a:pt x="66090" y="142527"/>
                    <a:pt x="87675" y="132751"/>
                    <a:pt x="112040" y="132751"/>
                  </a:cubicBezTo>
                  <a:cubicBezTo>
                    <a:pt x="122498" y="132751"/>
                    <a:pt x="133624" y="134640"/>
                    <a:pt x="144861" y="138306"/>
                  </a:cubicBezTo>
                  <a:cubicBezTo>
                    <a:pt x="157322" y="142305"/>
                    <a:pt x="170896" y="148859"/>
                    <a:pt x="184581" y="157191"/>
                  </a:cubicBezTo>
                  <a:cubicBezTo>
                    <a:pt x="178239" y="136640"/>
                    <a:pt x="174679" y="116310"/>
                    <a:pt x="174679" y="99091"/>
                  </a:cubicBezTo>
                  <a:cubicBezTo>
                    <a:pt x="174679" y="65209"/>
                    <a:pt x="188363" y="38326"/>
                    <a:pt x="214175" y="21440"/>
                  </a:cubicBezTo>
                  <a:cubicBezTo>
                    <a:pt x="235982" y="7221"/>
                    <a:pt x="265910" y="0"/>
                    <a:pt x="3030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0" name="文本框 159"/>
            <p:cNvSpPr txBox="1"/>
            <p:nvPr/>
          </p:nvSpPr>
          <p:spPr>
            <a:xfrm>
              <a:off x="2622464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春天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5092659" y="273599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夏天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62" name="waterpolo-game_81383"/>
            <p:cNvSpPr>
              <a:spLocks noChangeAspect="1"/>
            </p:cNvSpPr>
            <p:nvPr/>
          </p:nvSpPr>
          <p:spPr bwMode="auto">
            <a:xfrm>
              <a:off x="6339549" y="5878334"/>
              <a:ext cx="609684" cy="608764"/>
            </a:xfrm>
            <a:custGeom>
              <a:avLst/>
              <a:gdLst>
                <a:gd name="connsiteX0" fmla="*/ 14425 w 607356"/>
                <a:gd name="connsiteY0" fmla="*/ 548717 h 606439"/>
                <a:gd name="connsiteX1" fmla="*/ 70063 w 607356"/>
                <a:gd name="connsiteY1" fmla="*/ 565178 h 606439"/>
                <a:gd name="connsiteX2" fmla="*/ 110843 w 607356"/>
                <a:gd name="connsiteY2" fmla="*/ 577524 h 606439"/>
                <a:gd name="connsiteX3" fmla="*/ 151622 w 607356"/>
                <a:gd name="connsiteY3" fmla="*/ 565178 h 606439"/>
                <a:gd name="connsiteX4" fmla="*/ 207260 w 607356"/>
                <a:gd name="connsiteY4" fmla="*/ 548717 h 606439"/>
                <a:gd name="connsiteX5" fmla="*/ 262899 w 607356"/>
                <a:gd name="connsiteY5" fmla="*/ 565178 h 606439"/>
                <a:gd name="connsiteX6" fmla="*/ 303678 w 607356"/>
                <a:gd name="connsiteY6" fmla="*/ 577524 h 606439"/>
                <a:gd name="connsiteX7" fmla="*/ 344458 w 607356"/>
                <a:gd name="connsiteY7" fmla="*/ 565178 h 606439"/>
                <a:gd name="connsiteX8" fmla="*/ 400096 w 607356"/>
                <a:gd name="connsiteY8" fmla="*/ 548717 h 606439"/>
                <a:gd name="connsiteX9" fmla="*/ 455734 w 607356"/>
                <a:gd name="connsiteY9" fmla="*/ 565178 h 606439"/>
                <a:gd name="connsiteX10" fmla="*/ 496514 w 607356"/>
                <a:gd name="connsiteY10" fmla="*/ 577524 h 606439"/>
                <a:gd name="connsiteX11" fmla="*/ 537293 w 607356"/>
                <a:gd name="connsiteY11" fmla="*/ 565178 h 606439"/>
                <a:gd name="connsiteX12" fmla="*/ 592931 w 607356"/>
                <a:gd name="connsiteY12" fmla="*/ 548717 h 606439"/>
                <a:gd name="connsiteX13" fmla="*/ 607356 w 607356"/>
                <a:gd name="connsiteY13" fmla="*/ 563121 h 606439"/>
                <a:gd name="connsiteX14" fmla="*/ 592931 w 607356"/>
                <a:gd name="connsiteY14" fmla="*/ 577524 h 606439"/>
                <a:gd name="connsiteX15" fmla="*/ 552152 w 607356"/>
                <a:gd name="connsiteY15" fmla="*/ 589978 h 606439"/>
                <a:gd name="connsiteX16" fmla="*/ 496514 w 607356"/>
                <a:gd name="connsiteY16" fmla="*/ 606439 h 606439"/>
                <a:gd name="connsiteX17" fmla="*/ 440876 w 607356"/>
                <a:gd name="connsiteY17" fmla="*/ 589978 h 606439"/>
                <a:gd name="connsiteX18" fmla="*/ 400096 w 607356"/>
                <a:gd name="connsiteY18" fmla="*/ 577524 h 606439"/>
                <a:gd name="connsiteX19" fmla="*/ 359316 w 607356"/>
                <a:gd name="connsiteY19" fmla="*/ 589978 h 606439"/>
                <a:gd name="connsiteX20" fmla="*/ 303678 w 607356"/>
                <a:gd name="connsiteY20" fmla="*/ 606439 h 606439"/>
                <a:gd name="connsiteX21" fmla="*/ 248040 w 607356"/>
                <a:gd name="connsiteY21" fmla="*/ 589978 h 606439"/>
                <a:gd name="connsiteX22" fmla="*/ 207260 w 607356"/>
                <a:gd name="connsiteY22" fmla="*/ 577524 h 606439"/>
                <a:gd name="connsiteX23" fmla="*/ 166481 w 607356"/>
                <a:gd name="connsiteY23" fmla="*/ 589978 h 606439"/>
                <a:gd name="connsiteX24" fmla="*/ 110843 w 607356"/>
                <a:gd name="connsiteY24" fmla="*/ 606439 h 606439"/>
                <a:gd name="connsiteX25" fmla="*/ 55204 w 607356"/>
                <a:gd name="connsiteY25" fmla="*/ 589978 h 606439"/>
                <a:gd name="connsiteX26" fmla="*/ 14425 w 607356"/>
                <a:gd name="connsiteY26" fmla="*/ 577524 h 606439"/>
                <a:gd name="connsiteX27" fmla="*/ 0 w 607356"/>
                <a:gd name="connsiteY27" fmla="*/ 563121 h 606439"/>
                <a:gd name="connsiteX28" fmla="*/ 14425 w 607356"/>
                <a:gd name="connsiteY28" fmla="*/ 548717 h 606439"/>
                <a:gd name="connsiteX29" fmla="*/ 14425 w 607356"/>
                <a:gd name="connsiteY29" fmla="*/ 462062 h 606439"/>
                <a:gd name="connsiteX30" fmla="*/ 70063 w 607356"/>
                <a:gd name="connsiteY30" fmla="*/ 478523 h 606439"/>
                <a:gd name="connsiteX31" fmla="*/ 110843 w 607356"/>
                <a:gd name="connsiteY31" fmla="*/ 490869 h 606439"/>
                <a:gd name="connsiteX32" fmla="*/ 151622 w 607356"/>
                <a:gd name="connsiteY32" fmla="*/ 478523 h 606439"/>
                <a:gd name="connsiteX33" fmla="*/ 207260 w 607356"/>
                <a:gd name="connsiteY33" fmla="*/ 462062 h 606439"/>
                <a:gd name="connsiteX34" fmla="*/ 262899 w 607356"/>
                <a:gd name="connsiteY34" fmla="*/ 478523 h 606439"/>
                <a:gd name="connsiteX35" fmla="*/ 303678 w 607356"/>
                <a:gd name="connsiteY35" fmla="*/ 490869 h 606439"/>
                <a:gd name="connsiteX36" fmla="*/ 344458 w 607356"/>
                <a:gd name="connsiteY36" fmla="*/ 478523 h 606439"/>
                <a:gd name="connsiteX37" fmla="*/ 400096 w 607356"/>
                <a:gd name="connsiteY37" fmla="*/ 462062 h 606439"/>
                <a:gd name="connsiteX38" fmla="*/ 455734 w 607356"/>
                <a:gd name="connsiteY38" fmla="*/ 478523 h 606439"/>
                <a:gd name="connsiteX39" fmla="*/ 496514 w 607356"/>
                <a:gd name="connsiteY39" fmla="*/ 490869 h 606439"/>
                <a:gd name="connsiteX40" fmla="*/ 537293 w 607356"/>
                <a:gd name="connsiteY40" fmla="*/ 478523 h 606439"/>
                <a:gd name="connsiteX41" fmla="*/ 592931 w 607356"/>
                <a:gd name="connsiteY41" fmla="*/ 462062 h 606439"/>
                <a:gd name="connsiteX42" fmla="*/ 607356 w 607356"/>
                <a:gd name="connsiteY42" fmla="*/ 476466 h 606439"/>
                <a:gd name="connsiteX43" fmla="*/ 592931 w 607356"/>
                <a:gd name="connsiteY43" fmla="*/ 490869 h 606439"/>
                <a:gd name="connsiteX44" fmla="*/ 552152 w 607356"/>
                <a:gd name="connsiteY44" fmla="*/ 503323 h 606439"/>
                <a:gd name="connsiteX45" fmla="*/ 496514 w 607356"/>
                <a:gd name="connsiteY45" fmla="*/ 519784 h 606439"/>
                <a:gd name="connsiteX46" fmla="*/ 440876 w 607356"/>
                <a:gd name="connsiteY46" fmla="*/ 503323 h 606439"/>
                <a:gd name="connsiteX47" fmla="*/ 400096 w 607356"/>
                <a:gd name="connsiteY47" fmla="*/ 490869 h 606439"/>
                <a:gd name="connsiteX48" fmla="*/ 359316 w 607356"/>
                <a:gd name="connsiteY48" fmla="*/ 503323 h 606439"/>
                <a:gd name="connsiteX49" fmla="*/ 303678 w 607356"/>
                <a:gd name="connsiteY49" fmla="*/ 519784 h 606439"/>
                <a:gd name="connsiteX50" fmla="*/ 248040 w 607356"/>
                <a:gd name="connsiteY50" fmla="*/ 503323 h 606439"/>
                <a:gd name="connsiteX51" fmla="*/ 207260 w 607356"/>
                <a:gd name="connsiteY51" fmla="*/ 490869 h 606439"/>
                <a:gd name="connsiteX52" fmla="*/ 166481 w 607356"/>
                <a:gd name="connsiteY52" fmla="*/ 503323 h 606439"/>
                <a:gd name="connsiteX53" fmla="*/ 110843 w 607356"/>
                <a:gd name="connsiteY53" fmla="*/ 519784 h 606439"/>
                <a:gd name="connsiteX54" fmla="*/ 55204 w 607356"/>
                <a:gd name="connsiteY54" fmla="*/ 503323 h 606439"/>
                <a:gd name="connsiteX55" fmla="*/ 14425 w 607356"/>
                <a:gd name="connsiteY55" fmla="*/ 490869 h 606439"/>
                <a:gd name="connsiteX56" fmla="*/ 0 w 607356"/>
                <a:gd name="connsiteY56" fmla="*/ 476466 h 606439"/>
                <a:gd name="connsiteX57" fmla="*/ 14425 w 607356"/>
                <a:gd name="connsiteY57" fmla="*/ 462062 h 606439"/>
                <a:gd name="connsiteX58" fmla="*/ 386635 w 607356"/>
                <a:gd name="connsiteY58" fmla="*/ 204904 h 606439"/>
                <a:gd name="connsiteX59" fmla="*/ 317883 w 607356"/>
                <a:gd name="connsiteY59" fmla="*/ 225265 h 606439"/>
                <a:gd name="connsiteX60" fmla="*/ 231347 w 607356"/>
                <a:gd name="connsiteY60" fmla="*/ 389881 h 606439"/>
                <a:gd name="connsiteX61" fmla="*/ 299774 w 607356"/>
                <a:gd name="connsiteY61" fmla="*/ 404285 h 606439"/>
                <a:gd name="connsiteX62" fmla="*/ 386635 w 607356"/>
                <a:gd name="connsiteY62" fmla="*/ 204904 h 606439"/>
                <a:gd name="connsiteX63" fmla="*/ 415914 w 607356"/>
                <a:gd name="connsiteY63" fmla="*/ 204363 h 606439"/>
                <a:gd name="connsiteX64" fmla="*/ 355838 w 607356"/>
                <a:gd name="connsiteY64" fmla="*/ 396921 h 606439"/>
                <a:gd name="connsiteX65" fmla="*/ 491389 w 607356"/>
                <a:gd name="connsiteY65" fmla="*/ 225048 h 606439"/>
                <a:gd name="connsiteX66" fmla="*/ 415914 w 607356"/>
                <a:gd name="connsiteY66" fmla="*/ 204363 h 606439"/>
                <a:gd name="connsiteX67" fmla="*/ 121171 w 607356"/>
                <a:gd name="connsiteY67" fmla="*/ 171548 h 606439"/>
                <a:gd name="connsiteX68" fmla="*/ 115749 w 607356"/>
                <a:gd name="connsiteY68" fmla="*/ 216601 h 606439"/>
                <a:gd name="connsiteX69" fmla="*/ 202502 w 607356"/>
                <a:gd name="connsiteY69" fmla="*/ 374719 h 606439"/>
                <a:gd name="connsiteX70" fmla="*/ 258132 w 607356"/>
                <a:gd name="connsiteY70" fmla="*/ 319811 h 606439"/>
                <a:gd name="connsiteX71" fmla="*/ 121171 w 607356"/>
                <a:gd name="connsiteY71" fmla="*/ 171548 h 606439"/>
                <a:gd name="connsiteX72" fmla="*/ 356122 w 607356"/>
                <a:gd name="connsiteY72" fmla="*/ 103982 h 606439"/>
                <a:gd name="connsiteX73" fmla="*/ 252168 w 607356"/>
                <a:gd name="connsiteY73" fmla="*/ 150754 h 606439"/>
                <a:gd name="connsiteX74" fmla="*/ 304003 w 607356"/>
                <a:gd name="connsiteY74" fmla="*/ 199923 h 606439"/>
                <a:gd name="connsiteX75" fmla="*/ 490088 w 607356"/>
                <a:gd name="connsiteY75" fmla="*/ 192558 h 606439"/>
                <a:gd name="connsiteX76" fmla="*/ 468291 w 607356"/>
                <a:gd name="connsiteY76" fmla="*/ 126170 h 606439"/>
                <a:gd name="connsiteX77" fmla="*/ 356122 w 607356"/>
                <a:gd name="connsiteY77" fmla="*/ 103982 h 606439"/>
                <a:gd name="connsiteX78" fmla="*/ 189597 w 607356"/>
                <a:gd name="connsiteY78" fmla="*/ 67471 h 606439"/>
                <a:gd name="connsiteX79" fmla="*/ 142859 w 607356"/>
                <a:gd name="connsiteY79" fmla="*/ 119455 h 606439"/>
                <a:gd name="connsiteX80" fmla="*/ 272338 w 607356"/>
                <a:gd name="connsiteY80" fmla="*/ 294144 h 606439"/>
                <a:gd name="connsiteX81" fmla="*/ 289038 w 607356"/>
                <a:gd name="connsiteY81" fmla="*/ 224615 h 606439"/>
                <a:gd name="connsiteX82" fmla="*/ 189597 w 607356"/>
                <a:gd name="connsiteY82" fmla="*/ 67471 h 606439"/>
                <a:gd name="connsiteX83" fmla="*/ 303678 w 607356"/>
                <a:gd name="connsiteY83" fmla="*/ 28916 h 606439"/>
                <a:gd name="connsiteX84" fmla="*/ 217142 w 607356"/>
                <a:gd name="connsiteY84" fmla="*/ 50035 h 606439"/>
                <a:gd name="connsiteX85" fmla="*/ 236986 w 607356"/>
                <a:gd name="connsiteY85" fmla="*/ 125629 h 606439"/>
                <a:gd name="connsiteX86" fmla="*/ 433807 w 607356"/>
                <a:gd name="connsiteY86" fmla="*/ 81225 h 606439"/>
                <a:gd name="connsiteX87" fmla="*/ 303678 w 607356"/>
                <a:gd name="connsiteY87" fmla="*/ 28916 h 606439"/>
                <a:gd name="connsiteX88" fmla="*/ 303678 w 607356"/>
                <a:gd name="connsiteY88" fmla="*/ 0 h 606439"/>
                <a:gd name="connsiteX89" fmla="*/ 520560 w 607356"/>
                <a:gd name="connsiteY89" fmla="*/ 216601 h 606439"/>
                <a:gd name="connsiteX90" fmla="*/ 303678 w 607356"/>
                <a:gd name="connsiteY90" fmla="*/ 433201 h 606439"/>
                <a:gd name="connsiteX91" fmla="*/ 86795 w 607356"/>
                <a:gd name="connsiteY91" fmla="*/ 216601 h 606439"/>
                <a:gd name="connsiteX92" fmla="*/ 303678 w 607356"/>
                <a:gd name="connsiteY92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356" h="606439">
                  <a:moveTo>
                    <a:pt x="14425" y="548717"/>
                  </a:moveTo>
                  <a:cubicBezTo>
                    <a:pt x="42515" y="548717"/>
                    <a:pt x="57156" y="557489"/>
                    <a:pt x="70063" y="565178"/>
                  </a:cubicBezTo>
                  <a:cubicBezTo>
                    <a:pt x="81668" y="572109"/>
                    <a:pt x="90778" y="577524"/>
                    <a:pt x="110843" y="577524"/>
                  </a:cubicBezTo>
                  <a:cubicBezTo>
                    <a:pt x="130907" y="577524"/>
                    <a:pt x="140126" y="572109"/>
                    <a:pt x="151622" y="565178"/>
                  </a:cubicBezTo>
                  <a:cubicBezTo>
                    <a:pt x="164529" y="557489"/>
                    <a:pt x="179170" y="548717"/>
                    <a:pt x="207260" y="548717"/>
                  </a:cubicBezTo>
                  <a:cubicBezTo>
                    <a:pt x="235351" y="548717"/>
                    <a:pt x="249992" y="557489"/>
                    <a:pt x="262899" y="565178"/>
                  </a:cubicBezTo>
                  <a:cubicBezTo>
                    <a:pt x="274503" y="572109"/>
                    <a:pt x="283614" y="577524"/>
                    <a:pt x="303678" y="577524"/>
                  </a:cubicBezTo>
                  <a:cubicBezTo>
                    <a:pt x="323743" y="577524"/>
                    <a:pt x="332853" y="572109"/>
                    <a:pt x="344458" y="565178"/>
                  </a:cubicBezTo>
                  <a:cubicBezTo>
                    <a:pt x="357364" y="557489"/>
                    <a:pt x="372006" y="548717"/>
                    <a:pt x="400096" y="548717"/>
                  </a:cubicBezTo>
                  <a:cubicBezTo>
                    <a:pt x="428186" y="548717"/>
                    <a:pt x="442828" y="557489"/>
                    <a:pt x="455734" y="565178"/>
                  </a:cubicBezTo>
                  <a:cubicBezTo>
                    <a:pt x="467230" y="572109"/>
                    <a:pt x="476341" y="577524"/>
                    <a:pt x="496514" y="577524"/>
                  </a:cubicBezTo>
                  <a:cubicBezTo>
                    <a:pt x="516578" y="577524"/>
                    <a:pt x="525688" y="572109"/>
                    <a:pt x="537293" y="565178"/>
                  </a:cubicBezTo>
                  <a:cubicBezTo>
                    <a:pt x="550200" y="557489"/>
                    <a:pt x="564841" y="548717"/>
                    <a:pt x="592931" y="548717"/>
                  </a:cubicBezTo>
                  <a:cubicBezTo>
                    <a:pt x="600849" y="548717"/>
                    <a:pt x="607356" y="555107"/>
                    <a:pt x="607356" y="563121"/>
                  </a:cubicBezTo>
                  <a:cubicBezTo>
                    <a:pt x="607356" y="571135"/>
                    <a:pt x="600849" y="577524"/>
                    <a:pt x="592931" y="577524"/>
                  </a:cubicBezTo>
                  <a:cubicBezTo>
                    <a:pt x="572759" y="577524"/>
                    <a:pt x="563648" y="583047"/>
                    <a:pt x="552152" y="589978"/>
                  </a:cubicBezTo>
                  <a:cubicBezTo>
                    <a:pt x="539246" y="597667"/>
                    <a:pt x="524604" y="606439"/>
                    <a:pt x="496514" y="606439"/>
                  </a:cubicBezTo>
                  <a:cubicBezTo>
                    <a:pt x="468423" y="606439"/>
                    <a:pt x="453782" y="597667"/>
                    <a:pt x="440876" y="589978"/>
                  </a:cubicBezTo>
                  <a:cubicBezTo>
                    <a:pt x="429271" y="583047"/>
                    <a:pt x="420160" y="577524"/>
                    <a:pt x="400096" y="577524"/>
                  </a:cubicBezTo>
                  <a:cubicBezTo>
                    <a:pt x="380031" y="577524"/>
                    <a:pt x="370813" y="583047"/>
                    <a:pt x="359316" y="589978"/>
                  </a:cubicBezTo>
                  <a:cubicBezTo>
                    <a:pt x="346410" y="597667"/>
                    <a:pt x="331768" y="606439"/>
                    <a:pt x="303678" y="606439"/>
                  </a:cubicBezTo>
                  <a:cubicBezTo>
                    <a:pt x="275588" y="606439"/>
                    <a:pt x="260946" y="597667"/>
                    <a:pt x="248040" y="589978"/>
                  </a:cubicBezTo>
                  <a:cubicBezTo>
                    <a:pt x="236435" y="583047"/>
                    <a:pt x="227325" y="577524"/>
                    <a:pt x="207260" y="577524"/>
                  </a:cubicBezTo>
                  <a:cubicBezTo>
                    <a:pt x="187196" y="577524"/>
                    <a:pt x="178086" y="583047"/>
                    <a:pt x="166481" y="589978"/>
                  </a:cubicBezTo>
                  <a:cubicBezTo>
                    <a:pt x="153574" y="597667"/>
                    <a:pt x="138933" y="606439"/>
                    <a:pt x="110843" y="606439"/>
                  </a:cubicBezTo>
                  <a:cubicBezTo>
                    <a:pt x="82752" y="606439"/>
                    <a:pt x="68111" y="597667"/>
                    <a:pt x="55204" y="589978"/>
                  </a:cubicBezTo>
                  <a:cubicBezTo>
                    <a:pt x="43708" y="583047"/>
                    <a:pt x="34597" y="577524"/>
                    <a:pt x="14425" y="577524"/>
                  </a:cubicBezTo>
                  <a:cubicBezTo>
                    <a:pt x="6507" y="577524"/>
                    <a:pt x="0" y="571135"/>
                    <a:pt x="0" y="563121"/>
                  </a:cubicBezTo>
                  <a:cubicBezTo>
                    <a:pt x="0" y="555107"/>
                    <a:pt x="6507" y="548717"/>
                    <a:pt x="14425" y="548717"/>
                  </a:cubicBezTo>
                  <a:close/>
                  <a:moveTo>
                    <a:pt x="14425" y="462062"/>
                  </a:moveTo>
                  <a:cubicBezTo>
                    <a:pt x="42515" y="462062"/>
                    <a:pt x="57156" y="470834"/>
                    <a:pt x="70063" y="478523"/>
                  </a:cubicBezTo>
                  <a:cubicBezTo>
                    <a:pt x="81668" y="485454"/>
                    <a:pt x="90778" y="490869"/>
                    <a:pt x="110843" y="490869"/>
                  </a:cubicBezTo>
                  <a:cubicBezTo>
                    <a:pt x="130907" y="490869"/>
                    <a:pt x="140126" y="485454"/>
                    <a:pt x="151622" y="478523"/>
                  </a:cubicBezTo>
                  <a:cubicBezTo>
                    <a:pt x="164529" y="470834"/>
                    <a:pt x="179170" y="462062"/>
                    <a:pt x="207260" y="462062"/>
                  </a:cubicBezTo>
                  <a:cubicBezTo>
                    <a:pt x="235351" y="462062"/>
                    <a:pt x="249992" y="470834"/>
                    <a:pt x="262899" y="478523"/>
                  </a:cubicBezTo>
                  <a:cubicBezTo>
                    <a:pt x="274503" y="485454"/>
                    <a:pt x="283614" y="490869"/>
                    <a:pt x="303678" y="490869"/>
                  </a:cubicBezTo>
                  <a:cubicBezTo>
                    <a:pt x="323743" y="490869"/>
                    <a:pt x="332853" y="485454"/>
                    <a:pt x="344458" y="478523"/>
                  </a:cubicBezTo>
                  <a:cubicBezTo>
                    <a:pt x="357364" y="470834"/>
                    <a:pt x="372006" y="462062"/>
                    <a:pt x="400096" y="462062"/>
                  </a:cubicBezTo>
                  <a:cubicBezTo>
                    <a:pt x="428186" y="462062"/>
                    <a:pt x="442828" y="470834"/>
                    <a:pt x="455734" y="478523"/>
                  </a:cubicBezTo>
                  <a:cubicBezTo>
                    <a:pt x="467230" y="485454"/>
                    <a:pt x="476341" y="490869"/>
                    <a:pt x="496514" y="490869"/>
                  </a:cubicBezTo>
                  <a:cubicBezTo>
                    <a:pt x="516578" y="490869"/>
                    <a:pt x="525688" y="485454"/>
                    <a:pt x="537293" y="478523"/>
                  </a:cubicBezTo>
                  <a:cubicBezTo>
                    <a:pt x="550200" y="470834"/>
                    <a:pt x="564841" y="462062"/>
                    <a:pt x="592931" y="462062"/>
                  </a:cubicBezTo>
                  <a:cubicBezTo>
                    <a:pt x="600849" y="462062"/>
                    <a:pt x="607356" y="468452"/>
                    <a:pt x="607356" y="476466"/>
                  </a:cubicBezTo>
                  <a:cubicBezTo>
                    <a:pt x="607356" y="484480"/>
                    <a:pt x="600849" y="490869"/>
                    <a:pt x="592931" y="490869"/>
                  </a:cubicBezTo>
                  <a:cubicBezTo>
                    <a:pt x="572759" y="490869"/>
                    <a:pt x="563648" y="496392"/>
                    <a:pt x="552152" y="503323"/>
                  </a:cubicBezTo>
                  <a:cubicBezTo>
                    <a:pt x="539246" y="511012"/>
                    <a:pt x="524604" y="519784"/>
                    <a:pt x="496514" y="519784"/>
                  </a:cubicBezTo>
                  <a:cubicBezTo>
                    <a:pt x="468423" y="519784"/>
                    <a:pt x="453782" y="511012"/>
                    <a:pt x="440876" y="503323"/>
                  </a:cubicBezTo>
                  <a:cubicBezTo>
                    <a:pt x="429271" y="496392"/>
                    <a:pt x="420160" y="490869"/>
                    <a:pt x="400096" y="490869"/>
                  </a:cubicBezTo>
                  <a:cubicBezTo>
                    <a:pt x="380031" y="490869"/>
                    <a:pt x="370813" y="496392"/>
                    <a:pt x="359316" y="503323"/>
                  </a:cubicBezTo>
                  <a:cubicBezTo>
                    <a:pt x="346410" y="511012"/>
                    <a:pt x="331768" y="519784"/>
                    <a:pt x="303678" y="519784"/>
                  </a:cubicBezTo>
                  <a:cubicBezTo>
                    <a:pt x="275588" y="519784"/>
                    <a:pt x="260946" y="511012"/>
                    <a:pt x="248040" y="503323"/>
                  </a:cubicBezTo>
                  <a:cubicBezTo>
                    <a:pt x="236435" y="496392"/>
                    <a:pt x="227325" y="490869"/>
                    <a:pt x="207260" y="490869"/>
                  </a:cubicBezTo>
                  <a:cubicBezTo>
                    <a:pt x="187196" y="490869"/>
                    <a:pt x="178086" y="496392"/>
                    <a:pt x="166481" y="503323"/>
                  </a:cubicBezTo>
                  <a:cubicBezTo>
                    <a:pt x="153574" y="511012"/>
                    <a:pt x="138933" y="519784"/>
                    <a:pt x="110843" y="519784"/>
                  </a:cubicBezTo>
                  <a:cubicBezTo>
                    <a:pt x="82752" y="519784"/>
                    <a:pt x="68111" y="511012"/>
                    <a:pt x="55204" y="503323"/>
                  </a:cubicBezTo>
                  <a:cubicBezTo>
                    <a:pt x="43708" y="496392"/>
                    <a:pt x="34597" y="490869"/>
                    <a:pt x="14425" y="490869"/>
                  </a:cubicBezTo>
                  <a:cubicBezTo>
                    <a:pt x="6507" y="490869"/>
                    <a:pt x="0" y="484480"/>
                    <a:pt x="0" y="476466"/>
                  </a:cubicBezTo>
                  <a:cubicBezTo>
                    <a:pt x="0" y="468452"/>
                    <a:pt x="6507" y="462062"/>
                    <a:pt x="14425" y="462062"/>
                  </a:cubicBezTo>
                  <a:close/>
                  <a:moveTo>
                    <a:pt x="386635" y="204904"/>
                  </a:moveTo>
                  <a:cubicBezTo>
                    <a:pt x="362887" y="207179"/>
                    <a:pt x="339572" y="214002"/>
                    <a:pt x="317883" y="225265"/>
                  </a:cubicBezTo>
                  <a:cubicBezTo>
                    <a:pt x="315281" y="290353"/>
                    <a:pt x="283074" y="351001"/>
                    <a:pt x="231347" y="389881"/>
                  </a:cubicBezTo>
                  <a:cubicBezTo>
                    <a:pt x="252493" y="398653"/>
                    <a:pt x="275591" y="403744"/>
                    <a:pt x="299774" y="404285"/>
                  </a:cubicBezTo>
                  <a:cubicBezTo>
                    <a:pt x="368417" y="362914"/>
                    <a:pt x="403010" y="282772"/>
                    <a:pt x="386635" y="204904"/>
                  </a:cubicBezTo>
                  <a:close/>
                  <a:moveTo>
                    <a:pt x="415914" y="204363"/>
                  </a:moveTo>
                  <a:cubicBezTo>
                    <a:pt x="429036" y="275299"/>
                    <a:pt x="405829" y="347211"/>
                    <a:pt x="355838" y="396921"/>
                  </a:cubicBezTo>
                  <a:cubicBezTo>
                    <a:pt x="431530" y="375044"/>
                    <a:pt x="487811" y="306815"/>
                    <a:pt x="491389" y="225048"/>
                  </a:cubicBezTo>
                  <a:cubicBezTo>
                    <a:pt x="467749" y="212810"/>
                    <a:pt x="441940" y="205879"/>
                    <a:pt x="415914" y="204363"/>
                  </a:cubicBezTo>
                  <a:close/>
                  <a:moveTo>
                    <a:pt x="121171" y="171548"/>
                  </a:moveTo>
                  <a:cubicBezTo>
                    <a:pt x="117592" y="185952"/>
                    <a:pt x="115749" y="201114"/>
                    <a:pt x="115749" y="216601"/>
                  </a:cubicBezTo>
                  <a:cubicBezTo>
                    <a:pt x="115749" y="282880"/>
                    <a:pt x="150342" y="341363"/>
                    <a:pt x="202502" y="374719"/>
                  </a:cubicBezTo>
                  <a:cubicBezTo>
                    <a:pt x="224949" y="360315"/>
                    <a:pt x="243818" y="341579"/>
                    <a:pt x="258132" y="319811"/>
                  </a:cubicBezTo>
                  <a:cubicBezTo>
                    <a:pt x="190140" y="295660"/>
                    <a:pt x="139281" y="239669"/>
                    <a:pt x="121171" y="171548"/>
                  </a:cubicBezTo>
                  <a:close/>
                  <a:moveTo>
                    <a:pt x="356122" y="103982"/>
                  </a:moveTo>
                  <a:cubicBezTo>
                    <a:pt x="318263" y="108328"/>
                    <a:pt x="281773" y="124167"/>
                    <a:pt x="252168" y="150754"/>
                  </a:cubicBezTo>
                  <a:cubicBezTo>
                    <a:pt x="265940" y="170140"/>
                    <a:pt x="283508" y="186818"/>
                    <a:pt x="304003" y="199923"/>
                  </a:cubicBezTo>
                  <a:cubicBezTo>
                    <a:pt x="361802" y="169598"/>
                    <a:pt x="430445" y="167216"/>
                    <a:pt x="490088" y="192558"/>
                  </a:cubicBezTo>
                  <a:cubicBezTo>
                    <a:pt x="487052" y="168732"/>
                    <a:pt x="479461" y="146314"/>
                    <a:pt x="468291" y="126170"/>
                  </a:cubicBezTo>
                  <a:cubicBezTo>
                    <a:pt x="433211" y="106785"/>
                    <a:pt x="393982" y="99637"/>
                    <a:pt x="356122" y="103982"/>
                  </a:cubicBezTo>
                  <a:close/>
                  <a:moveTo>
                    <a:pt x="189597" y="67471"/>
                  </a:moveTo>
                  <a:cubicBezTo>
                    <a:pt x="170946" y="81767"/>
                    <a:pt x="155113" y="99420"/>
                    <a:pt x="142859" y="119455"/>
                  </a:cubicBezTo>
                  <a:cubicBezTo>
                    <a:pt x="144377" y="199489"/>
                    <a:pt x="196646" y="269451"/>
                    <a:pt x="272338" y="294144"/>
                  </a:cubicBezTo>
                  <a:cubicBezTo>
                    <a:pt x="282206" y="272484"/>
                    <a:pt x="287954" y="248874"/>
                    <a:pt x="289038" y="224615"/>
                  </a:cubicBezTo>
                  <a:cubicBezTo>
                    <a:pt x="233950" y="189742"/>
                    <a:pt x="197514" y="131693"/>
                    <a:pt x="189597" y="67471"/>
                  </a:cubicBezTo>
                  <a:close/>
                  <a:moveTo>
                    <a:pt x="303678" y="28916"/>
                  </a:moveTo>
                  <a:cubicBezTo>
                    <a:pt x="272447" y="28916"/>
                    <a:pt x="243059" y="36497"/>
                    <a:pt x="217142" y="50035"/>
                  </a:cubicBezTo>
                  <a:cubicBezTo>
                    <a:pt x="218334" y="76569"/>
                    <a:pt x="225275" y="102344"/>
                    <a:pt x="236986" y="125629"/>
                  </a:cubicBezTo>
                  <a:cubicBezTo>
                    <a:pt x="291858" y="78843"/>
                    <a:pt x="365706" y="63031"/>
                    <a:pt x="433807" y="81225"/>
                  </a:cubicBezTo>
                  <a:cubicBezTo>
                    <a:pt x="399973" y="48844"/>
                    <a:pt x="354103" y="28916"/>
                    <a:pt x="303678" y="28916"/>
                  </a:cubicBezTo>
                  <a:close/>
                  <a:moveTo>
                    <a:pt x="303678" y="0"/>
                  </a:moveTo>
                  <a:cubicBezTo>
                    <a:pt x="423288" y="0"/>
                    <a:pt x="520560" y="97146"/>
                    <a:pt x="520560" y="216601"/>
                  </a:cubicBezTo>
                  <a:cubicBezTo>
                    <a:pt x="520560" y="336056"/>
                    <a:pt x="423288" y="433201"/>
                    <a:pt x="303678" y="433201"/>
                  </a:cubicBezTo>
                  <a:cubicBezTo>
                    <a:pt x="184067" y="433201"/>
                    <a:pt x="86795" y="336056"/>
                    <a:pt x="86795" y="216601"/>
                  </a:cubicBezTo>
                  <a:cubicBezTo>
                    <a:pt x="86795" y="97146"/>
                    <a:pt x="184067" y="0"/>
                    <a:pt x="303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3" name="文本框 162"/>
            <p:cNvSpPr txBox="1"/>
            <p:nvPr/>
          </p:nvSpPr>
          <p:spPr>
            <a:xfrm>
              <a:off x="9885151" y="2810006"/>
              <a:ext cx="1246890" cy="136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冬天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64" name="snowflake_382547"/>
            <p:cNvSpPr>
              <a:spLocks noChangeAspect="1"/>
            </p:cNvSpPr>
            <p:nvPr/>
          </p:nvSpPr>
          <p:spPr bwMode="auto">
            <a:xfrm>
              <a:off x="11223537" y="5867357"/>
              <a:ext cx="609684" cy="608764"/>
            </a:xfrm>
            <a:custGeom>
              <a:avLst/>
              <a:gdLst>
                <a:gd name="connsiteX0" fmla="*/ 313816 w 607356"/>
                <a:gd name="connsiteY0" fmla="*/ 262786 h 606439"/>
                <a:gd name="connsiteX1" fmla="*/ 323873 w 607356"/>
                <a:gd name="connsiteY1" fmla="*/ 272918 h 606439"/>
                <a:gd name="connsiteX2" fmla="*/ 323873 w 607356"/>
                <a:gd name="connsiteY2" fmla="*/ 278884 h 606439"/>
                <a:gd name="connsiteX3" fmla="*/ 326815 w 607356"/>
                <a:gd name="connsiteY3" fmla="*/ 275948 h 606439"/>
                <a:gd name="connsiteX4" fmla="*/ 341142 w 607356"/>
                <a:gd name="connsiteY4" fmla="*/ 275948 h 606439"/>
                <a:gd name="connsiteX5" fmla="*/ 341142 w 607356"/>
                <a:gd name="connsiteY5" fmla="*/ 290247 h 606439"/>
                <a:gd name="connsiteX6" fmla="*/ 338201 w 607356"/>
                <a:gd name="connsiteY6" fmla="*/ 293088 h 606439"/>
                <a:gd name="connsiteX7" fmla="*/ 344179 w 607356"/>
                <a:gd name="connsiteY7" fmla="*/ 293088 h 606439"/>
                <a:gd name="connsiteX8" fmla="*/ 354521 w 607356"/>
                <a:gd name="connsiteY8" fmla="*/ 303220 h 606439"/>
                <a:gd name="connsiteX9" fmla="*/ 344369 w 607356"/>
                <a:gd name="connsiteY9" fmla="*/ 313352 h 606439"/>
                <a:gd name="connsiteX10" fmla="*/ 338486 w 607356"/>
                <a:gd name="connsiteY10" fmla="*/ 313352 h 606439"/>
                <a:gd name="connsiteX11" fmla="*/ 341332 w 607356"/>
                <a:gd name="connsiteY11" fmla="*/ 316193 h 606439"/>
                <a:gd name="connsiteX12" fmla="*/ 341332 w 607356"/>
                <a:gd name="connsiteY12" fmla="*/ 330492 h 606439"/>
                <a:gd name="connsiteX13" fmla="*/ 334121 w 607356"/>
                <a:gd name="connsiteY13" fmla="*/ 333427 h 606439"/>
                <a:gd name="connsiteX14" fmla="*/ 326910 w 607356"/>
                <a:gd name="connsiteY14" fmla="*/ 330492 h 606439"/>
                <a:gd name="connsiteX15" fmla="*/ 324063 w 607356"/>
                <a:gd name="connsiteY15" fmla="*/ 327556 h 606439"/>
                <a:gd name="connsiteX16" fmla="*/ 324063 w 607356"/>
                <a:gd name="connsiteY16" fmla="*/ 333522 h 606439"/>
                <a:gd name="connsiteX17" fmla="*/ 313911 w 607356"/>
                <a:gd name="connsiteY17" fmla="*/ 343654 h 606439"/>
                <a:gd name="connsiteX18" fmla="*/ 303758 w 607356"/>
                <a:gd name="connsiteY18" fmla="*/ 333522 h 606439"/>
                <a:gd name="connsiteX19" fmla="*/ 303758 w 607356"/>
                <a:gd name="connsiteY19" fmla="*/ 327556 h 606439"/>
                <a:gd name="connsiteX20" fmla="*/ 300911 w 607356"/>
                <a:gd name="connsiteY20" fmla="*/ 330492 h 606439"/>
                <a:gd name="connsiteX21" fmla="*/ 293700 w 607356"/>
                <a:gd name="connsiteY21" fmla="*/ 333427 h 606439"/>
                <a:gd name="connsiteX22" fmla="*/ 286489 w 607356"/>
                <a:gd name="connsiteY22" fmla="*/ 330492 h 606439"/>
                <a:gd name="connsiteX23" fmla="*/ 286489 w 607356"/>
                <a:gd name="connsiteY23" fmla="*/ 316193 h 606439"/>
                <a:gd name="connsiteX24" fmla="*/ 289336 w 607356"/>
                <a:gd name="connsiteY24" fmla="*/ 313352 h 606439"/>
                <a:gd name="connsiteX25" fmla="*/ 283453 w 607356"/>
                <a:gd name="connsiteY25" fmla="*/ 313352 h 606439"/>
                <a:gd name="connsiteX26" fmla="*/ 273300 w 607356"/>
                <a:gd name="connsiteY26" fmla="*/ 303220 h 606439"/>
                <a:gd name="connsiteX27" fmla="*/ 283453 w 607356"/>
                <a:gd name="connsiteY27" fmla="*/ 293088 h 606439"/>
                <a:gd name="connsiteX28" fmla="*/ 289336 w 607356"/>
                <a:gd name="connsiteY28" fmla="*/ 293088 h 606439"/>
                <a:gd name="connsiteX29" fmla="*/ 286489 w 607356"/>
                <a:gd name="connsiteY29" fmla="*/ 290247 h 606439"/>
                <a:gd name="connsiteX30" fmla="*/ 286489 w 607356"/>
                <a:gd name="connsiteY30" fmla="*/ 275948 h 606439"/>
                <a:gd name="connsiteX31" fmla="*/ 300722 w 607356"/>
                <a:gd name="connsiteY31" fmla="*/ 275948 h 606439"/>
                <a:gd name="connsiteX32" fmla="*/ 303663 w 607356"/>
                <a:gd name="connsiteY32" fmla="*/ 278884 h 606439"/>
                <a:gd name="connsiteX33" fmla="*/ 303663 w 607356"/>
                <a:gd name="connsiteY33" fmla="*/ 272918 h 606439"/>
                <a:gd name="connsiteX34" fmla="*/ 313816 w 607356"/>
                <a:gd name="connsiteY34" fmla="*/ 262786 h 606439"/>
                <a:gd name="connsiteX35" fmla="*/ 312788 w 607356"/>
                <a:gd name="connsiteY35" fmla="*/ 193302 h 606439"/>
                <a:gd name="connsiteX36" fmla="*/ 295042 w 607356"/>
                <a:gd name="connsiteY36" fmla="*/ 243239 h 606439"/>
                <a:gd name="connsiteX37" fmla="*/ 289348 w 607356"/>
                <a:gd name="connsiteY37" fmla="*/ 249114 h 606439"/>
                <a:gd name="connsiteX38" fmla="*/ 281187 w 607356"/>
                <a:gd name="connsiteY38" fmla="*/ 248924 h 606439"/>
                <a:gd name="connsiteX39" fmla="*/ 233357 w 607356"/>
                <a:gd name="connsiteY39" fmla="*/ 226183 h 606439"/>
                <a:gd name="connsiteX40" fmla="*/ 256133 w 607356"/>
                <a:gd name="connsiteY40" fmla="*/ 273940 h 606439"/>
                <a:gd name="connsiteX41" fmla="*/ 256323 w 607356"/>
                <a:gd name="connsiteY41" fmla="*/ 282089 h 606439"/>
                <a:gd name="connsiteX42" fmla="*/ 250439 w 607356"/>
                <a:gd name="connsiteY42" fmla="*/ 287774 h 606439"/>
                <a:gd name="connsiteX43" fmla="*/ 200427 w 607356"/>
                <a:gd name="connsiteY43" fmla="*/ 305494 h 606439"/>
                <a:gd name="connsiteX44" fmla="*/ 250439 w 607356"/>
                <a:gd name="connsiteY44" fmla="*/ 323213 h 606439"/>
                <a:gd name="connsiteX45" fmla="*/ 256323 w 607356"/>
                <a:gd name="connsiteY45" fmla="*/ 328899 h 606439"/>
                <a:gd name="connsiteX46" fmla="*/ 256133 w 607356"/>
                <a:gd name="connsiteY46" fmla="*/ 337048 h 606439"/>
                <a:gd name="connsiteX47" fmla="*/ 233357 w 607356"/>
                <a:gd name="connsiteY47" fmla="*/ 384805 h 606439"/>
                <a:gd name="connsiteX48" fmla="*/ 281187 w 607356"/>
                <a:gd name="connsiteY48" fmla="*/ 362063 h 606439"/>
                <a:gd name="connsiteX49" fmla="*/ 285457 w 607356"/>
                <a:gd name="connsiteY49" fmla="*/ 361116 h 606439"/>
                <a:gd name="connsiteX50" fmla="*/ 289348 w 607356"/>
                <a:gd name="connsiteY50" fmla="*/ 361874 h 606439"/>
                <a:gd name="connsiteX51" fmla="*/ 295042 w 607356"/>
                <a:gd name="connsiteY51" fmla="*/ 367749 h 606439"/>
                <a:gd name="connsiteX52" fmla="*/ 312788 w 607356"/>
                <a:gd name="connsiteY52" fmla="*/ 417685 h 606439"/>
                <a:gd name="connsiteX53" fmla="*/ 330535 w 607356"/>
                <a:gd name="connsiteY53" fmla="*/ 367749 h 606439"/>
                <a:gd name="connsiteX54" fmla="*/ 336229 w 607356"/>
                <a:gd name="connsiteY54" fmla="*/ 361874 h 606439"/>
                <a:gd name="connsiteX55" fmla="*/ 344390 w 607356"/>
                <a:gd name="connsiteY55" fmla="*/ 362063 h 606439"/>
                <a:gd name="connsiteX56" fmla="*/ 392219 w 607356"/>
                <a:gd name="connsiteY56" fmla="*/ 384805 h 606439"/>
                <a:gd name="connsiteX57" fmla="*/ 369443 w 607356"/>
                <a:gd name="connsiteY57" fmla="*/ 337048 h 606439"/>
                <a:gd name="connsiteX58" fmla="*/ 369254 w 607356"/>
                <a:gd name="connsiteY58" fmla="*/ 328899 h 606439"/>
                <a:gd name="connsiteX59" fmla="*/ 375137 w 607356"/>
                <a:gd name="connsiteY59" fmla="*/ 323213 h 606439"/>
                <a:gd name="connsiteX60" fmla="*/ 423726 w 607356"/>
                <a:gd name="connsiteY60" fmla="*/ 306157 h 606439"/>
                <a:gd name="connsiteX61" fmla="*/ 423536 w 607356"/>
                <a:gd name="connsiteY61" fmla="*/ 305210 h 606439"/>
                <a:gd name="connsiteX62" fmla="*/ 423536 w 607356"/>
                <a:gd name="connsiteY62" fmla="*/ 305020 h 606439"/>
                <a:gd name="connsiteX63" fmla="*/ 375137 w 607356"/>
                <a:gd name="connsiteY63" fmla="*/ 287774 h 606439"/>
                <a:gd name="connsiteX64" fmla="*/ 369254 w 607356"/>
                <a:gd name="connsiteY64" fmla="*/ 282089 h 606439"/>
                <a:gd name="connsiteX65" fmla="*/ 369443 w 607356"/>
                <a:gd name="connsiteY65" fmla="*/ 273940 h 606439"/>
                <a:gd name="connsiteX66" fmla="*/ 392219 w 607356"/>
                <a:gd name="connsiteY66" fmla="*/ 226183 h 606439"/>
                <a:gd name="connsiteX67" fmla="*/ 344390 w 607356"/>
                <a:gd name="connsiteY67" fmla="*/ 248924 h 606439"/>
                <a:gd name="connsiteX68" fmla="*/ 336229 w 607356"/>
                <a:gd name="connsiteY68" fmla="*/ 249114 h 606439"/>
                <a:gd name="connsiteX69" fmla="*/ 330535 w 607356"/>
                <a:gd name="connsiteY69" fmla="*/ 243239 h 606439"/>
                <a:gd name="connsiteX70" fmla="*/ 313832 w 607356"/>
                <a:gd name="connsiteY70" fmla="*/ 0 h 606439"/>
                <a:gd name="connsiteX71" fmla="*/ 323892 w 607356"/>
                <a:gd name="connsiteY71" fmla="*/ 10139 h 606439"/>
                <a:gd name="connsiteX72" fmla="*/ 323892 w 607356"/>
                <a:gd name="connsiteY72" fmla="*/ 65287 h 606439"/>
                <a:gd name="connsiteX73" fmla="*/ 354449 w 607356"/>
                <a:gd name="connsiteY73" fmla="*/ 32691 h 606439"/>
                <a:gd name="connsiteX74" fmla="*/ 368684 w 607356"/>
                <a:gd name="connsiteY74" fmla="*/ 32217 h 606439"/>
                <a:gd name="connsiteX75" fmla="*/ 369254 w 607356"/>
                <a:gd name="connsiteY75" fmla="*/ 46525 h 606439"/>
                <a:gd name="connsiteX76" fmla="*/ 323892 w 607356"/>
                <a:gd name="connsiteY76" fmla="*/ 95040 h 606439"/>
                <a:gd name="connsiteX77" fmla="*/ 323892 w 607356"/>
                <a:gd name="connsiteY77" fmla="*/ 146209 h 606439"/>
                <a:gd name="connsiteX78" fmla="*/ 354544 w 607356"/>
                <a:gd name="connsiteY78" fmla="*/ 113612 h 606439"/>
                <a:gd name="connsiteX79" fmla="*/ 368874 w 607356"/>
                <a:gd name="connsiteY79" fmla="*/ 113044 h 606439"/>
                <a:gd name="connsiteX80" fmla="*/ 369349 w 607356"/>
                <a:gd name="connsiteY80" fmla="*/ 127352 h 606439"/>
                <a:gd name="connsiteX81" fmla="*/ 326834 w 607356"/>
                <a:gd name="connsiteY81" fmla="*/ 172740 h 606439"/>
                <a:gd name="connsiteX82" fmla="*/ 345719 w 607356"/>
                <a:gd name="connsiteY82" fmla="*/ 225614 h 606439"/>
                <a:gd name="connsiteX83" fmla="*/ 394782 w 607356"/>
                <a:gd name="connsiteY83" fmla="*/ 202399 h 606439"/>
                <a:gd name="connsiteX84" fmla="*/ 394782 w 607356"/>
                <a:gd name="connsiteY84" fmla="*/ 141471 h 606439"/>
                <a:gd name="connsiteX85" fmla="*/ 404936 w 607356"/>
                <a:gd name="connsiteY85" fmla="*/ 131427 h 606439"/>
                <a:gd name="connsiteX86" fmla="*/ 414995 w 607356"/>
                <a:gd name="connsiteY86" fmla="*/ 141471 h 606439"/>
                <a:gd name="connsiteX87" fmla="*/ 414995 w 607356"/>
                <a:gd name="connsiteY87" fmla="*/ 187901 h 606439"/>
                <a:gd name="connsiteX88" fmla="*/ 455517 w 607356"/>
                <a:gd name="connsiteY88" fmla="*/ 147440 h 606439"/>
                <a:gd name="connsiteX89" fmla="*/ 455517 w 607356"/>
                <a:gd name="connsiteY89" fmla="*/ 80827 h 606439"/>
                <a:gd name="connsiteX90" fmla="*/ 465671 w 607356"/>
                <a:gd name="connsiteY90" fmla="*/ 70783 h 606439"/>
                <a:gd name="connsiteX91" fmla="*/ 475731 w 607356"/>
                <a:gd name="connsiteY91" fmla="*/ 80827 h 606439"/>
                <a:gd name="connsiteX92" fmla="*/ 475731 w 607356"/>
                <a:gd name="connsiteY92" fmla="*/ 127257 h 606439"/>
                <a:gd name="connsiteX93" fmla="*/ 514070 w 607356"/>
                <a:gd name="connsiteY93" fmla="*/ 88786 h 606439"/>
                <a:gd name="connsiteX94" fmla="*/ 528400 w 607356"/>
                <a:gd name="connsiteY94" fmla="*/ 88786 h 606439"/>
                <a:gd name="connsiteX95" fmla="*/ 528400 w 607356"/>
                <a:gd name="connsiteY95" fmla="*/ 103095 h 606439"/>
                <a:gd name="connsiteX96" fmla="*/ 487119 w 607356"/>
                <a:gd name="connsiteY96" fmla="*/ 144313 h 606439"/>
                <a:gd name="connsiteX97" fmla="*/ 535517 w 607356"/>
                <a:gd name="connsiteY97" fmla="*/ 142039 h 606439"/>
                <a:gd name="connsiteX98" fmla="*/ 546146 w 607356"/>
                <a:gd name="connsiteY98" fmla="*/ 151610 h 606439"/>
                <a:gd name="connsiteX99" fmla="*/ 536466 w 607356"/>
                <a:gd name="connsiteY99" fmla="*/ 160232 h 606439"/>
                <a:gd name="connsiteX100" fmla="*/ 469942 w 607356"/>
                <a:gd name="connsiteY100" fmla="*/ 161559 h 606439"/>
                <a:gd name="connsiteX101" fmla="*/ 429420 w 607356"/>
                <a:gd name="connsiteY101" fmla="*/ 202020 h 606439"/>
                <a:gd name="connsiteX102" fmla="*/ 474972 w 607356"/>
                <a:gd name="connsiteY102" fmla="*/ 200978 h 606439"/>
                <a:gd name="connsiteX103" fmla="*/ 485410 w 607356"/>
                <a:gd name="connsiteY103" fmla="*/ 210832 h 606439"/>
                <a:gd name="connsiteX104" fmla="*/ 475541 w 607356"/>
                <a:gd name="connsiteY104" fmla="*/ 220971 h 606439"/>
                <a:gd name="connsiteX105" fmla="*/ 416419 w 607356"/>
                <a:gd name="connsiteY105" fmla="*/ 222108 h 606439"/>
                <a:gd name="connsiteX106" fmla="*/ 392504 w 607356"/>
                <a:gd name="connsiteY106" fmla="*/ 272424 h 606439"/>
                <a:gd name="connsiteX107" fmla="*/ 436253 w 607356"/>
                <a:gd name="connsiteY107" fmla="*/ 287964 h 606439"/>
                <a:gd name="connsiteX108" fmla="*/ 477913 w 607356"/>
                <a:gd name="connsiteY108" fmla="*/ 246366 h 606439"/>
                <a:gd name="connsiteX109" fmla="*/ 492243 w 607356"/>
                <a:gd name="connsiteY109" fmla="*/ 246366 h 606439"/>
                <a:gd name="connsiteX110" fmla="*/ 492243 w 607356"/>
                <a:gd name="connsiteY110" fmla="*/ 260674 h 606439"/>
                <a:gd name="connsiteX111" fmla="*/ 459693 w 607356"/>
                <a:gd name="connsiteY111" fmla="*/ 293081 h 606439"/>
                <a:gd name="connsiteX112" fmla="*/ 512077 w 607356"/>
                <a:gd name="connsiteY112" fmla="*/ 293081 h 606439"/>
                <a:gd name="connsiteX113" fmla="*/ 558863 w 607356"/>
                <a:gd name="connsiteY113" fmla="*/ 246366 h 606439"/>
                <a:gd name="connsiteX114" fmla="*/ 573192 w 607356"/>
                <a:gd name="connsiteY114" fmla="*/ 246366 h 606439"/>
                <a:gd name="connsiteX115" fmla="*/ 573192 w 607356"/>
                <a:gd name="connsiteY115" fmla="*/ 260674 h 606439"/>
                <a:gd name="connsiteX116" fmla="*/ 540642 w 607356"/>
                <a:gd name="connsiteY116" fmla="*/ 293081 h 606439"/>
                <a:gd name="connsiteX117" fmla="*/ 597202 w 607356"/>
                <a:gd name="connsiteY117" fmla="*/ 293081 h 606439"/>
                <a:gd name="connsiteX118" fmla="*/ 607356 w 607356"/>
                <a:gd name="connsiteY118" fmla="*/ 303220 h 606439"/>
                <a:gd name="connsiteX119" fmla="*/ 597202 w 607356"/>
                <a:gd name="connsiteY119" fmla="*/ 313359 h 606439"/>
                <a:gd name="connsiteX120" fmla="*/ 538364 w 607356"/>
                <a:gd name="connsiteY120" fmla="*/ 313359 h 606439"/>
                <a:gd name="connsiteX121" fmla="*/ 572813 w 607356"/>
                <a:gd name="connsiteY121" fmla="*/ 345955 h 606439"/>
                <a:gd name="connsiteX122" fmla="*/ 573287 w 607356"/>
                <a:gd name="connsiteY122" fmla="*/ 360168 h 606439"/>
                <a:gd name="connsiteX123" fmla="*/ 565980 w 607356"/>
                <a:gd name="connsiteY123" fmla="*/ 363390 h 606439"/>
                <a:gd name="connsiteX124" fmla="*/ 559052 w 607356"/>
                <a:gd name="connsiteY124" fmla="*/ 360547 h 606439"/>
                <a:gd name="connsiteX125" fmla="*/ 508661 w 607356"/>
                <a:gd name="connsiteY125" fmla="*/ 313548 h 606439"/>
                <a:gd name="connsiteX126" fmla="*/ 461496 w 607356"/>
                <a:gd name="connsiteY126" fmla="*/ 313548 h 606439"/>
                <a:gd name="connsiteX127" fmla="*/ 458934 w 607356"/>
                <a:gd name="connsiteY127" fmla="*/ 314969 h 606439"/>
                <a:gd name="connsiteX128" fmla="*/ 491864 w 607356"/>
                <a:gd name="connsiteY128" fmla="*/ 345670 h 606439"/>
                <a:gd name="connsiteX129" fmla="*/ 492338 w 607356"/>
                <a:gd name="connsiteY129" fmla="*/ 359979 h 606439"/>
                <a:gd name="connsiteX130" fmla="*/ 485031 w 607356"/>
                <a:gd name="connsiteY130" fmla="*/ 363105 h 606439"/>
                <a:gd name="connsiteX131" fmla="*/ 478008 w 607356"/>
                <a:gd name="connsiteY131" fmla="*/ 360358 h 606439"/>
                <a:gd name="connsiteX132" fmla="*/ 437391 w 607356"/>
                <a:gd name="connsiteY132" fmla="*/ 322455 h 606439"/>
                <a:gd name="connsiteX133" fmla="*/ 392409 w 607356"/>
                <a:gd name="connsiteY133" fmla="*/ 338469 h 606439"/>
                <a:gd name="connsiteX134" fmla="*/ 414141 w 607356"/>
                <a:gd name="connsiteY134" fmla="*/ 384047 h 606439"/>
                <a:gd name="connsiteX135" fmla="*/ 475731 w 607356"/>
                <a:gd name="connsiteY135" fmla="*/ 384047 h 606439"/>
                <a:gd name="connsiteX136" fmla="*/ 485885 w 607356"/>
                <a:gd name="connsiteY136" fmla="*/ 394185 h 606439"/>
                <a:gd name="connsiteX137" fmla="*/ 475731 w 607356"/>
                <a:gd name="connsiteY137" fmla="*/ 404324 h 606439"/>
                <a:gd name="connsiteX138" fmla="*/ 429325 w 607356"/>
                <a:gd name="connsiteY138" fmla="*/ 404324 h 606439"/>
                <a:gd name="connsiteX139" fmla="*/ 469847 w 607356"/>
                <a:gd name="connsiteY139" fmla="*/ 444690 h 606439"/>
                <a:gd name="connsiteX140" fmla="*/ 536466 w 607356"/>
                <a:gd name="connsiteY140" fmla="*/ 444690 h 606439"/>
                <a:gd name="connsiteX141" fmla="*/ 546621 w 607356"/>
                <a:gd name="connsiteY141" fmla="*/ 454829 h 606439"/>
                <a:gd name="connsiteX142" fmla="*/ 536466 w 607356"/>
                <a:gd name="connsiteY142" fmla="*/ 464968 h 606439"/>
                <a:gd name="connsiteX143" fmla="*/ 490061 w 607356"/>
                <a:gd name="connsiteY143" fmla="*/ 464968 h 606439"/>
                <a:gd name="connsiteX144" fmla="*/ 528779 w 607356"/>
                <a:gd name="connsiteY144" fmla="*/ 502965 h 606439"/>
                <a:gd name="connsiteX145" fmla="*/ 528779 w 607356"/>
                <a:gd name="connsiteY145" fmla="*/ 517274 h 606439"/>
                <a:gd name="connsiteX146" fmla="*/ 521567 w 607356"/>
                <a:gd name="connsiteY146" fmla="*/ 520116 h 606439"/>
                <a:gd name="connsiteX147" fmla="*/ 514355 w 607356"/>
                <a:gd name="connsiteY147" fmla="*/ 517274 h 606439"/>
                <a:gd name="connsiteX148" fmla="*/ 472979 w 607356"/>
                <a:gd name="connsiteY148" fmla="*/ 475960 h 606439"/>
                <a:gd name="connsiteX149" fmla="*/ 475256 w 607356"/>
                <a:gd name="connsiteY149" fmla="*/ 524475 h 606439"/>
                <a:gd name="connsiteX150" fmla="*/ 465671 w 607356"/>
                <a:gd name="connsiteY150" fmla="*/ 535277 h 606439"/>
                <a:gd name="connsiteX151" fmla="*/ 465102 w 607356"/>
                <a:gd name="connsiteY151" fmla="*/ 535277 h 606439"/>
                <a:gd name="connsiteX152" fmla="*/ 455043 w 607356"/>
                <a:gd name="connsiteY152" fmla="*/ 525423 h 606439"/>
                <a:gd name="connsiteX153" fmla="*/ 451626 w 607356"/>
                <a:gd name="connsiteY153" fmla="*/ 455114 h 606439"/>
                <a:gd name="connsiteX154" fmla="*/ 451626 w 607356"/>
                <a:gd name="connsiteY154" fmla="*/ 454829 h 606439"/>
                <a:gd name="connsiteX155" fmla="*/ 415185 w 607356"/>
                <a:gd name="connsiteY155" fmla="*/ 418443 h 606439"/>
                <a:gd name="connsiteX156" fmla="*/ 416134 w 607356"/>
                <a:gd name="connsiteY156" fmla="*/ 464210 h 606439"/>
                <a:gd name="connsiteX157" fmla="*/ 406264 w 607356"/>
                <a:gd name="connsiteY157" fmla="*/ 474823 h 606439"/>
                <a:gd name="connsiteX158" fmla="*/ 406075 w 607356"/>
                <a:gd name="connsiteY158" fmla="*/ 474823 h 606439"/>
                <a:gd name="connsiteX159" fmla="*/ 395920 w 607356"/>
                <a:gd name="connsiteY159" fmla="*/ 464684 h 606439"/>
                <a:gd name="connsiteX160" fmla="*/ 394687 w 607356"/>
                <a:gd name="connsiteY160" fmla="*/ 408209 h 606439"/>
                <a:gd name="connsiteX161" fmla="*/ 345719 w 607356"/>
                <a:gd name="connsiteY161" fmla="*/ 384994 h 606439"/>
                <a:gd name="connsiteX162" fmla="*/ 327972 w 607356"/>
                <a:gd name="connsiteY162" fmla="*/ 434741 h 606439"/>
                <a:gd name="connsiteX163" fmla="*/ 369349 w 607356"/>
                <a:gd name="connsiteY163" fmla="*/ 478803 h 606439"/>
                <a:gd name="connsiteX164" fmla="*/ 368874 w 607356"/>
                <a:gd name="connsiteY164" fmla="*/ 493111 h 606439"/>
                <a:gd name="connsiteX165" fmla="*/ 361851 w 607356"/>
                <a:gd name="connsiteY165" fmla="*/ 495859 h 606439"/>
                <a:gd name="connsiteX166" fmla="*/ 354544 w 607356"/>
                <a:gd name="connsiteY166" fmla="*/ 492732 h 606439"/>
                <a:gd name="connsiteX167" fmla="*/ 323892 w 607356"/>
                <a:gd name="connsiteY167" fmla="*/ 460136 h 606439"/>
                <a:gd name="connsiteX168" fmla="*/ 323892 w 607356"/>
                <a:gd name="connsiteY168" fmla="*/ 511399 h 606439"/>
                <a:gd name="connsiteX169" fmla="*/ 369349 w 607356"/>
                <a:gd name="connsiteY169" fmla="*/ 559819 h 606439"/>
                <a:gd name="connsiteX170" fmla="*/ 368874 w 607356"/>
                <a:gd name="connsiteY170" fmla="*/ 574127 h 606439"/>
                <a:gd name="connsiteX171" fmla="*/ 361851 w 607356"/>
                <a:gd name="connsiteY171" fmla="*/ 576875 h 606439"/>
                <a:gd name="connsiteX172" fmla="*/ 354544 w 607356"/>
                <a:gd name="connsiteY172" fmla="*/ 573748 h 606439"/>
                <a:gd name="connsiteX173" fmla="*/ 323892 w 607356"/>
                <a:gd name="connsiteY173" fmla="*/ 541152 h 606439"/>
                <a:gd name="connsiteX174" fmla="*/ 323892 w 607356"/>
                <a:gd name="connsiteY174" fmla="*/ 596300 h 606439"/>
                <a:gd name="connsiteX175" fmla="*/ 313832 w 607356"/>
                <a:gd name="connsiteY175" fmla="*/ 606439 h 606439"/>
                <a:gd name="connsiteX176" fmla="*/ 303678 w 607356"/>
                <a:gd name="connsiteY176" fmla="*/ 596300 h 606439"/>
                <a:gd name="connsiteX177" fmla="*/ 303678 w 607356"/>
                <a:gd name="connsiteY177" fmla="*/ 539826 h 606439"/>
                <a:gd name="connsiteX178" fmla="*/ 269514 w 607356"/>
                <a:gd name="connsiteY178" fmla="*/ 573938 h 606439"/>
                <a:gd name="connsiteX179" fmla="*/ 255184 w 607356"/>
                <a:gd name="connsiteY179" fmla="*/ 573938 h 606439"/>
                <a:gd name="connsiteX180" fmla="*/ 255184 w 607356"/>
                <a:gd name="connsiteY180" fmla="*/ 559724 h 606439"/>
                <a:gd name="connsiteX181" fmla="*/ 303678 w 607356"/>
                <a:gd name="connsiteY181" fmla="*/ 511304 h 606439"/>
                <a:gd name="connsiteX182" fmla="*/ 303678 w 607356"/>
                <a:gd name="connsiteY182" fmla="*/ 458999 h 606439"/>
                <a:gd name="connsiteX183" fmla="*/ 269514 w 607356"/>
                <a:gd name="connsiteY183" fmla="*/ 493111 h 606439"/>
                <a:gd name="connsiteX184" fmla="*/ 255184 w 607356"/>
                <a:gd name="connsiteY184" fmla="*/ 493111 h 606439"/>
                <a:gd name="connsiteX185" fmla="*/ 255184 w 607356"/>
                <a:gd name="connsiteY185" fmla="*/ 478803 h 606439"/>
                <a:gd name="connsiteX186" fmla="*/ 297984 w 607356"/>
                <a:gd name="connsiteY186" fmla="*/ 436352 h 606439"/>
                <a:gd name="connsiteX187" fmla="*/ 279763 w 607356"/>
                <a:gd name="connsiteY187" fmla="*/ 385184 h 606439"/>
                <a:gd name="connsiteX188" fmla="*/ 231080 w 607356"/>
                <a:gd name="connsiteY188" fmla="*/ 408304 h 606439"/>
                <a:gd name="connsiteX189" fmla="*/ 230700 w 607356"/>
                <a:gd name="connsiteY189" fmla="*/ 464779 h 606439"/>
                <a:gd name="connsiteX190" fmla="*/ 220546 w 607356"/>
                <a:gd name="connsiteY190" fmla="*/ 475012 h 606439"/>
                <a:gd name="connsiteX191" fmla="*/ 210582 w 607356"/>
                <a:gd name="connsiteY191" fmla="*/ 464684 h 606439"/>
                <a:gd name="connsiteX192" fmla="*/ 210771 w 607356"/>
                <a:gd name="connsiteY192" fmla="*/ 420717 h 606439"/>
                <a:gd name="connsiteX193" fmla="*/ 173856 w 607356"/>
                <a:gd name="connsiteY193" fmla="*/ 457577 h 606439"/>
                <a:gd name="connsiteX194" fmla="*/ 171673 w 607356"/>
                <a:gd name="connsiteY194" fmla="*/ 525707 h 606439"/>
                <a:gd name="connsiteX195" fmla="*/ 161614 w 607356"/>
                <a:gd name="connsiteY195" fmla="*/ 535656 h 606439"/>
                <a:gd name="connsiteX196" fmla="*/ 161234 w 607356"/>
                <a:gd name="connsiteY196" fmla="*/ 535656 h 606439"/>
                <a:gd name="connsiteX197" fmla="*/ 151364 w 607356"/>
                <a:gd name="connsiteY197" fmla="*/ 525044 h 606439"/>
                <a:gd name="connsiteX198" fmla="*/ 152693 w 607356"/>
                <a:gd name="connsiteY198" fmla="*/ 478424 h 606439"/>
                <a:gd name="connsiteX199" fmla="*/ 113500 w 607356"/>
                <a:gd name="connsiteY199" fmla="*/ 517653 h 606439"/>
                <a:gd name="connsiteX200" fmla="*/ 106287 w 607356"/>
                <a:gd name="connsiteY200" fmla="*/ 520495 h 606439"/>
                <a:gd name="connsiteX201" fmla="*/ 99075 w 607356"/>
                <a:gd name="connsiteY201" fmla="*/ 517653 h 606439"/>
                <a:gd name="connsiteX202" fmla="*/ 99075 w 607356"/>
                <a:gd name="connsiteY202" fmla="*/ 503345 h 606439"/>
                <a:gd name="connsiteX203" fmla="*/ 137509 w 607356"/>
                <a:gd name="connsiteY203" fmla="*/ 464968 h 606439"/>
                <a:gd name="connsiteX204" fmla="*/ 91103 w 607356"/>
                <a:gd name="connsiteY204" fmla="*/ 464968 h 606439"/>
                <a:gd name="connsiteX205" fmla="*/ 80949 w 607356"/>
                <a:gd name="connsiteY205" fmla="*/ 454829 h 606439"/>
                <a:gd name="connsiteX206" fmla="*/ 91103 w 607356"/>
                <a:gd name="connsiteY206" fmla="*/ 444690 h 606439"/>
                <a:gd name="connsiteX207" fmla="*/ 157818 w 607356"/>
                <a:gd name="connsiteY207" fmla="*/ 444690 h 606439"/>
                <a:gd name="connsiteX208" fmla="*/ 198245 w 607356"/>
                <a:gd name="connsiteY208" fmla="*/ 404324 h 606439"/>
                <a:gd name="connsiteX209" fmla="*/ 151839 w 607356"/>
                <a:gd name="connsiteY209" fmla="*/ 404324 h 606439"/>
                <a:gd name="connsiteX210" fmla="*/ 141685 w 607356"/>
                <a:gd name="connsiteY210" fmla="*/ 394185 h 606439"/>
                <a:gd name="connsiteX211" fmla="*/ 151839 w 607356"/>
                <a:gd name="connsiteY211" fmla="*/ 384047 h 606439"/>
                <a:gd name="connsiteX212" fmla="*/ 211056 w 607356"/>
                <a:gd name="connsiteY212" fmla="*/ 384047 h 606439"/>
                <a:gd name="connsiteX213" fmla="*/ 232693 w 607356"/>
                <a:gd name="connsiteY213" fmla="*/ 338374 h 606439"/>
                <a:gd name="connsiteX214" fmla="*/ 172242 w 607356"/>
                <a:gd name="connsiteY214" fmla="*/ 316865 h 606439"/>
                <a:gd name="connsiteX215" fmla="*/ 125742 w 607356"/>
                <a:gd name="connsiteY215" fmla="*/ 360168 h 606439"/>
                <a:gd name="connsiteX216" fmla="*/ 118814 w 607356"/>
                <a:gd name="connsiteY216" fmla="*/ 363011 h 606439"/>
                <a:gd name="connsiteX217" fmla="*/ 111507 w 607356"/>
                <a:gd name="connsiteY217" fmla="*/ 359789 h 606439"/>
                <a:gd name="connsiteX218" fmla="*/ 111981 w 607356"/>
                <a:gd name="connsiteY218" fmla="*/ 345576 h 606439"/>
                <a:gd name="connsiteX219" fmla="*/ 146525 w 607356"/>
                <a:gd name="connsiteY219" fmla="*/ 313359 h 606439"/>
                <a:gd name="connsiteX220" fmla="*/ 95184 w 607356"/>
                <a:gd name="connsiteY220" fmla="*/ 313359 h 606439"/>
                <a:gd name="connsiteX221" fmla="*/ 44792 w 607356"/>
                <a:gd name="connsiteY221" fmla="*/ 360168 h 606439"/>
                <a:gd name="connsiteX222" fmla="*/ 37865 w 607356"/>
                <a:gd name="connsiteY222" fmla="*/ 363011 h 606439"/>
                <a:gd name="connsiteX223" fmla="*/ 30463 w 607356"/>
                <a:gd name="connsiteY223" fmla="*/ 359789 h 606439"/>
                <a:gd name="connsiteX224" fmla="*/ 31032 w 607356"/>
                <a:gd name="connsiteY224" fmla="*/ 345576 h 606439"/>
                <a:gd name="connsiteX225" fmla="*/ 65575 w 607356"/>
                <a:gd name="connsiteY225" fmla="*/ 313359 h 606439"/>
                <a:gd name="connsiteX226" fmla="*/ 10154 w 607356"/>
                <a:gd name="connsiteY226" fmla="*/ 313359 h 606439"/>
                <a:gd name="connsiteX227" fmla="*/ 0 w 607356"/>
                <a:gd name="connsiteY227" fmla="*/ 303220 h 606439"/>
                <a:gd name="connsiteX228" fmla="*/ 10154 w 607356"/>
                <a:gd name="connsiteY228" fmla="*/ 293081 h 606439"/>
                <a:gd name="connsiteX229" fmla="*/ 63298 w 607356"/>
                <a:gd name="connsiteY229" fmla="*/ 293081 h 606439"/>
                <a:gd name="connsiteX230" fmla="*/ 30747 w 607356"/>
                <a:gd name="connsiteY230" fmla="*/ 260674 h 606439"/>
                <a:gd name="connsiteX231" fmla="*/ 30747 w 607356"/>
                <a:gd name="connsiteY231" fmla="*/ 246366 h 606439"/>
                <a:gd name="connsiteX232" fmla="*/ 45077 w 607356"/>
                <a:gd name="connsiteY232" fmla="*/ 246366 h 606439"/>
                <a:gd name="connsiteX233" fmla="*/ 91862 w 607356"/>
                <a:gd name="connsiteY233" fmla="*/ 293081 h 606439"/>
                <a:gd name="connsiteX234" fmla="*/ 144247 w 607356"/>
                <a:gd name="connsiteY234" fmla="*/ 293081 h 606439"/>
                <a:gd name="connsiteX235" fmla="*/ 111886 w 607356"/>
                <a:gd name="connsiteY235" fmla="*/ 260674 h 606439"/>
                <a:gd name="connsiteX236" fmla="*/ 111886 w 607356"/>
                <a:gd name="connsiteY236" fmla="*/ 246366 h 606439"/>
                <a:gd name="connsiteX237" fmla="*/ 126121 w 607356"/>
                <a:gd name="connsiteY237" fmla="*/ 246366 h 606439"/>
                <a:gd name="connsiteX238" fmla="*/ 173191 w 607356"/>
                <a:gd name="connsiteY238" fmla="*/ 293081 h 606439"/>
                <a:gd name="connsiteX239" fmla="*/ 173761 w 607356"/>
                <a:gd name="connsiteY239" fmla="*/ 293270 h 606439"/>
                <a:gd name="connsiteX240" fmla="*/ 232978 w 607356"/>
                <a:gd name="connsiteY240" fmla="*/ 272234 h 606439"/>
                <a:gd name="connsiteX241" fmla="*/ 209063 w 607356"/>
                <a:gd name="connsiteY241" fmla="*/ 222013 h 606439"/>
                <a:gd name="connsiteX242" fmla="*/ 152503 w 607356"/>
                <a:gd name="connsiteY242" fmla="*/ 220876 h 606439"/>
                <a:gd name="connsiteX243" fmla="*/ 142349 w 607356"/>
                <a:gd name="connsiteY243" fmla="*/ 210264 h 606439"/>
                <a:gd name="connsiteX244" fmla="*/ 152503 w 607356"/>
                <a:gd name="connsiteY244" fmla="*/ 200030 h 606439"/>
                <a:gd name="connsiteX245" fmla="*/ 196252 w 607356"/>
                <a:gd name="connsiteY245" fmla="*/ 200125 h 606439"/>
                <a:gd name="connsiteX246" fmla="*/ 157818 w 607356"/>
                <a:gd name="connsiteY246" fmla="*/ 161749 h 606439"/>
                <a:gd name="connsiteX247" fmla="*/ 91388 w 607356"/>
                <a:gd name="connsiteY247" fmla="*/ 160327 h 606439"/>
                <a:gd name="connsiteX248" fmla="*/ 81613 w 607356"/>
                <a:gd name="connsiteY248" fmla="*/ 150188 h 606439"/>
                <a:gd name="connsiteX249" fmla="*/ 91957 w 607356"/>
                <a:gd name="connsiteY249" fmla="*/ 140618 h 606439"/>
                <a:gd name="connsiteX250" fmla="*/ 138268 w 607356"/>
                <a:gd name="connsiteY250" fmla="*/ 142229 h 606439"/>
                <a:gd name="connsiteX251" fmla="*/ 99075 w 607356"/>
                <a:gd name="connsiteY251" fmla="*/ 103095 h 606439"/>
                <a:gd name="connsiteX252" fmla="*/ 99075 w 607356"/>
                <a:gd name="connsiteY252" fmla="*/ 88786 h 606439"/>
                <a:gd name="connsiteX253" fmla="*/ 113405 w 607356"/>
                <a:gd name="connsiteY253" fmla="*/ 88786 h 606439"/>
                <a:gd name="connsiteX254" fmla="*/ 151839 w 607356"/>
                <a:gd name="connsiteY254" fmla="*/ 127257 h 606439"/>
                <a:gd name="connsiteX255" fmla="*/ 151839 w 607356"/>
                <a:gd name="connsiteY255" fmla="*/ 80827 h 606439"/>
                <a:gd name="connsiteX256" fmla="*/ 161993 w 607356"/>
                <a:gd name="connsiteY256" fmla="*/ 70783 h 606439"/>
                <a:gd name="connsiteX257" fmla="*/ 172052 w 607356"/>
                <a:gd name="connsiteY257" fmla="*/ 80827 h 606439"/>
                <a:gd name="connsiteX258" fmla="*/ 172052 w 607356"/>
                <a:gd name="connsiteY258" fmla="*/ 147440 h 606439"/>
                <a:gd name="connsiteX259" fmla="*/ 212574 w 607356"/>
                <a:gd name="connsiteY259" fmla="*/ 187901 h 606439"/>
                <a:gd name="connsiteX260" fmla="*/ 212574 w 607356"/>
                <a:gd name="connsiteY260" fmla="*/ 141471 h 606439"/>
                <a:gd name="connsiteX261" fmla="*/ 222729 w 607356"/>
                <a:gd name="connsiteY261" fmla="*/ 131427 h 606439"/>
                <a:gd name="connsiteX262" fmla="*/ 232788 w 607356"/>
                <a:gd name="connsiteY262" fmla="*/ 141471 h 606439"/>
                <a:gd name="connsiteX263" fmla="*/ 232788 w 607356"/>
                <a:gd name="connsiteY263" fmla="*/ 203536 h 606439"/>
                <a:gd name="connsiteX264" fmla="*/ 279669 w 607356"/>
                <a:gd name="connsiteY264" fmla="*/ 225804 h 606439"/>
                <a:gd name="connsiteX265" fmla="*/ 299028 w 607356"/>
                <a:gd name="connsiteY265" fmla="*/ 171319 h 606439"/>
                <a:gd name="connsiteX266" fmla="*/ 255184 w 607356"/>
                <a:gd name="connsiteY266" fmla="*/ 127636 h 606439"/>
                <a:gd name="connsiteX267" fmla="*/ 255184 w 607356"/>
                <a:gd name="connsiteY267" fmla="*/ 113328 h 606439"/>
                <a:gd name="connsiteX268" fmla="*/ 269514 w 607356"/>
                <a:gd name="connsiteY268" fmla="*/ 113328 h 606439"/>
                <a:gd name="connsiteX269" fmla="*/ 303678 w 607356"/>
                <a:gd name="connsiteY269" fmla="*/ 147440 h 606439"/>
                <a:gd name="connsiteX270" fmla="*/ 303678 w 607356"/>
                <a:gd name="connsiteY270" fmla="*/ 95135 h 606439"/>
                <a:gd name="connsiteX271" fmla="*/ 255184 w 607356"/>
                <a:gd name="connsiteY271" fmla="*/ 46715 h 606439"/>
                <a:gd name="connsiteX272" fmla="*/ 255184 w 607356"/>
                <a:gd name="connsiteY272" fmla="*/ 32501 h 606439"/>
                <a:gd name="connsiteX273" fmla="*/ 269514 w 607356"/>
                <a:gd name="connsiteY273" fmla="*/ 32501 h 606439"/>
                <a:gd name="connsiteX274" fmla="*/ 303678 w 607356"/>
                <a:gd name="connsiteY274" fmla="*/ 66613 h 606439"/>
                <a:gd name="connsiteX275" fmla="*/ 303678 w 607356"/>
                <a:gd name="connsiteY275" fmla="*/ 10139 h 606439"/>
                <a:gd name="connsiteX276" fmla="*/ 313832 w 607356"/>
                <a:gd name="connsiteY276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07356" h="606439">
                  <a:moveTo>
                    <a:pt x="313816" y="262786"/>
                  </a:moveTo>
                  <a:cubicBezTo>
                    <a:pt x="319319" y="262786"/>
                    <a:pt x="323873" y="267331"/>
                    <a:pt x="323873" y="272918"/>
                  </a:cubicBezTo>
                  <a:lnTo>
                    <a:pt x="323873" y="278884"/>
                  </a:lnTo>
                  <a:lnTo>
                    <a:pt x="326815" y="275948"/>
                  </a:lnTo>
                  <a:cubicBezTo>
                    <a:pt x="330705" y="272066"/>
                    <a:pt x="337157" y="272066"/>
                    <a:pt x="341142" y="275948"/>
                  </a:cubicBezTo>
                  <a:cubicBezTo>
                    <a:pt x="345033" y="279831"/>
                    <a:pt x="345033" y="286270"/>
                    <a:pt x="341142" y="290247"/>
                  </a:cubicBezTo>
                  <a:lnTo>
                    <a:pt x="338201" y="293088"/>
                  </a:lnTo>
                  <a:lnTo>
                    <a:pt x="344179" y="293088"/>
                  </a:lnTo>
                  <a:cubicBezTo>
                    <a:pt x="349682" y="293088"/>
                    <a:pt x="354521" y="297633"/>
                    <a:pt x="354521" y="303220"/>
                  </a:cubicBezTo>
                  <a:cubicBezTo>
                    <a:pt x="354521" y="308807"/>
                    <a:pt x="349967" y="313352"/>
                    <a:pt x="344369" y="313352"/>
                  </a:cubicBezTo>
                  <a:lnTo>
                    <a:pt x="338486" y="313352"/>
                  </a:lnTo>
                  <a:lnTo>
                    <a:pt x="341332" y="316193"/>
                  </a:lnTo>
                  <a:cubicBezTo>
                    <a:pt x="345317" y="320170"/>
                    <a:pt x="345317" y="326609"/>
                    <a:pt x="341332" y="330492"/>
                  </a:cubicBezTo>
                  <a:cubicBezTo>
                    <a:pt x="339340" y="332386"/>
                    <a:pt x="336778" y="333427"/>
                    <a:pt x="334121" y="333427"/>
                  </a:cubicBezTo>
                  <a:cubicBezTo>
                    <a:pt x="331464" y="333427"/>
                    <a:pt x="328997" y="332480"/>
                    <a:pt x="326910" y="330492"/>
                  </a:cubicBezTo>
                  <a:lnTo>
                    <a:pt x="324063" y="327556"/>
                  </a:lnTo>
                  <a:lnTo>
                    <a:pt x="324063" y="333522"/>
                  </a:lnTo>
                  <a:cubicBezTo>
                    <a:pt x="324063" y="339109"/>
                    <a:pt x="319509" y="343654"/>
                    <a:pt x="313911" y="343654"/>
                  </a:cubicBezTo>
                  <a:cubicBezTo>
                    <a:pt x="308312" y="343654"/>
                    <a:pt x="303758" y="339109"/>
                    <a:pt x="303758" y="333522"/>
                  </a:cubicBezTo>
                  <a:lnTo>
                    <a:pt x="303758" y="327556"/>
                  </a:lnTo>
                  <a:lnTo>
                    <a:pt x="300911" y="330492"/>
                  </a:lnTo>
                  <a:cubicBezTo>
                    <a:pt x="298824" y="332386"/>
                    <a:pt x="296357" y="333427"/>
                    <a:pt x="293700" y="333427"/>
                  </a:cubicBezTo>
                  <a:cubicBezTo>
                    <a:pt x="291043" y="333427"/>
                    <a:pt x="288482" y="332480"/>
                    <a:pt x="286489" y="330492"/>
                  </a:cubicBezTo>
                  <a:cubicBezTo>
                    <a:pt x="282504" y="326609"/>
                    <a:pt x="282504" y="320170"/>
                    <a:pt x="286489" y="316193"/>
                  </a:cubicBezTo>
                  <a:lnTo>
                    <a:pt x="289336" y="313352"/>
                  </a:lnTo>
                  <a:lnTo>
                    <a:pt x="283453" y="313352"/>
                  </a:lnTo>
                  <a:cubicBezTo>
                    <a:pt x="277855" y="313352"/>
                    <a:pt x="273300" y="308807"/>
                    <a:pt x="273300" y="303220"/>
                  </a:cubicBezTo>
                  <a:cubicBezTo>
                    <a:pt x="273300" y="297633"/>
                    <a:pt x="277855" y="293088"/>
                    <a:pt x="283453" y="293088"/>
                  </a:cubicBezTo>
                  <a:lnTo>
                    <a:pt x="289336" y="293088"/>
                  </a:lnTo>
                  <a:lnTo>
                    <a:pt x="286489" y="290247"/>
                  </a:lnTo>
                  <a:cubicBezTo>
                    <a:pt x="282504" y="286270"/>
                    <a:pt x="282504" y="279831"/>
                    <a:pt x="286489" y="275948"/>
                  </a:cubicBezTo>
                  <a:cubicBezTo>
                    <a:pt x="290379" y="272066"/>
                    <a:pt x="296831" y="272066"/>
                    <a:pt x="300722" y="275948"/>
                  </a:cubicBezTo>
                  <a:lnTo>
                    <a:pt x="303663" y="278884"/>
                  </a:lnTo>
                  <a:lnTo>
                    <a:pt x="303663" y="272918"/>
                  </a:lnTo>
                  <a:cubicBezTo>
                    <a:pt x="303663" y="267331"/>
                    <a:pt x="308218" y="262786"/>
                    <a:pt x="313816" y="262786"/>
                  </a:cubicBezTo>
                  <a:close/>
                  <a:moveTo>
                    <a:pt x="312788" y="193302"/>
                  </a:moveTo>
                  <a:lnTo>
                    <a:pt x="295042" y="243239"/>
                  </a:lnTo>
                  <a:cubicBezTo>
                    <a:pt x="294093" y="245892"/>
                    <a:pt x="292006" y="248166"/>
                    <a:pt x="289348" y="249114"/>
                  </a:cubicBezTo>
                  <a:cubicBezTo>
                    <a:pt x="286691" y="250156"/>
                    <a:pt x="283654" y="250156"/>
                    <a:pt x="281187" y="248924"/>
                  </a:cubicBezTo>
                  <a:lnTo>
                    <a:pt x="233357" y="226183"/>
                  </a:lnTo>
                  <a:lnTo>
                    <a:pt x="256133" y="273940"/>
                  </a:lnTo>
                  <a:cubicBezTo>
                    <a:pt x="257367" y="276404"/>
                    <a:pt x="257462" y="279436"/>
                    <a:pt x="256323" y="282089"/>
                  </a:cubicBezTo>
                  <a:cubicBezTo>
                    <a:pt x="255184" y="284742"/>
                    <a:pt x="253097" y="286827"/>
                    <a:pt x="250439" y="287774"/>
                  </a:cubicBezTo>
                  <a:lnTo>
                    <a:pt x="200427" y="305494"/>
                  </a:lnTo>
                  <a:lnTo>
                    <a:pt x="250439" y="323213"/>
                  </a:lnTo>
                  <a:cubicBezTo>
                    <a:pt x="253097" y="324161"/>
                    <a:pt x="255374" y="326245"/>
                    <a:pt x="256323" y="328899"/>
                  </a:cubicBezTo>
                  <a:cubicBezTo>
                    <a:pt x="257367" y="331552"/>
                    <a:pt x="257367" y="334584"/>
                    <a:pt x="256133" y="337048"/>
                  </a:cubicBezTo>
                  <a:lnTo>
                    <a:pt x="233357" y="384805"/>
                  </a:lnTo>
                  <a:lnTo>
                    <a:pt x="281187" y="362063"/>
                  </a:lnTo>
                  <a:cubicBezTo>
                    <a:pt x="282516" y="361495"/>
                    <a:pt x="283939" y="361116"/>
                    <a:pt x="285457" y="361116"/>
                  </a:cubicBezTo>
                  <a:cubicBezTo>
                    <a:pt x="286881" y="361116"/>
                    <a:pt x="288115" y="361305"/>
                    <a:pt x="289348" y="361874"/>
                  </a:cubicBezTo>
                  <a:cubicBezTo>
                    <a:pt x="292006" y="363011"/>
                    <a:pt x="294093" y="365095"/>
                    <a:pt x="295042" y="367749"/>
                  </a:cubicBezTo>
                  <a:lnTo>
                    <a:pt x="312788" y="417685"/>
                  </a:lnTo>
                  <a:lnTo>
                    <a:pt x="330535" y="367749"/>
                  </a:lnTo>
                  <a:cubicBezTo>
                    <a:pt x="331484" y="365095"/>
                    <a:pt x="333571" y="362821"/>
                    <a:pt x="336229" y="361874"/>
                  </a:cubicBezTo>
                  <a:cubicBezTo>
                    <a:pt x="338886" y="360831"/>
                    <a:pt x="341923" y="360831"/>
                    <a:pt x="344390" y="362063"/>
                  </a:cubicBezTo>
                  <a:lnTo>
                    <a:pt x="392219" y="384805"/>
                  </a:lnTo>
                  <a:lnTo>
                    <a:pt x="369443" y="337048"/>
                  </a:lnTo>
                  <a:cubicBezTo>
                    <a:pt x="368210" y="334584"/>
                    <a:pt x="368115" y="331552"/>
                    <a:pt x="369254" y="328899"/>
                  </a:cubicBezTo>
                  <a:cubicBezTo>
                    <a:pt x="370392" y="326245"/>
                    <a:pt x="372480" y="324161"/>
                    <a:pt x="375137" y="323213"/>
                  </a:cubicBezTo>
                  <a:lnTo>
                    <a:pt x="423726" y="306157"/>
                  </a:lnTo>
                  <a:cubicBezTo>
                    <a:pt x="423631" y="305778"/>
                    <a:pt x="423536" y="305494"/>
                    <a:pt x="423536" y="305210"/>
                  </a:cubicBezTo>
                  <a:lnTo>
                    <a:pt x="423536" y="305020"/>
                  </a:lnTo>
                  <a:lnTo>
                    <a:pt x="375137" y="287774"/>
                  </a:lnTo>
                  <a:cubicBezTo>
                    <a:pt x="372480" y="286827"/>
                    <a:pt x="370203" y="284742"/>
                    <a:pt x="369254" y="282089"/>
                  </a:cubicBezTo>
                  <a:cubicBezTo>
                    <a:pt x="368210" y="279436"/>
                    <a:pt x="368210" y="276404"/>
                    <a:pt x="369443" y="273940"/>
                  </a:cubicBezTo>
                  <a:lnTo>
                    <a:pt x="392219" y="226183"/>
                  </a:lnTo>
                  <a:lnTo>
                    <a:pt x="344390" y="248924"/>
                  </a:lnTo>
                  <a:cubicBezTo>
                    <a:pt x="341733" y="250156"/>
                    <a:pt x="338886" y="250251"/>
                    <a:pt x="336229" y="249114"/>
                  </a:cubicBezTo>
                  <a:cubicBezTo>
                    <a:pt x="333571" y="247977"/>
                    <a:pt x="331484" y="245892"/>
                    <a:pt x="330535" y="243239"/>
                  </a:cubicBezTo>
                  <a:close/>
                  <a:moveTo>
                    <a:pt x="313832" y="0"/>
                  </a:moveTo>
                  <a:cubicBezTo>
                    <a:pt x="319337" y="0"/>
                    <a:pt x="323892" y="4548"/>
                    <a:pt x="323892" y="10139"/>
                  </a:cubicBezTo>
                  <a:lnTo>
                    <a:pt x="323892" y="65287"/>
                  </a:lnTo>
                  <a:lnTo>
                    <a:pt x="354449" y="32691"/>
                  </a:lnTo>
                  <a:cubicBezTo>
                    <a:pt x="358245" y="28711"/>
                    <a:pt x="364698" y="28427"/>
                    <a:pt x="368684" y="32217"/>
                  </a:cubicBezTo>
                  <a:cubicBezTo>
                    <a:pt x="372765" y="36007"/>
                    <a:pt x="373050" y="42451"/>
                    <a:pt x="369254" y="46525"/>
                  </a:cubicBezTo>
                  <a:lnTo>
                    <a:pt x="323892" y="95040"/>
                  </a:lnTo>
                  <a:lnTo>
                    <a:pt x="323892" y="146209"/>
                  </a:lnTo>
                  <a:lnTo>
                    <a:pt x="354544" y="113612"/>
                  </a:lnTo>
                  <a:cubicBezTo>
                    <a:pt x="358340" y="109538"/>
                    <a:pt x="364793" y="109254"/>
                    <a:pt x="368874" y="113044"/>
                  </a:cubicBezTo>
                  <a:cubicBezTo>
                    <a:pt x="372860" y="116834"/>
                    <a:pt x="373144" y="123278"/>
                    <a:pt x="369349" y="127352"/>
                  </a:cubicBezTo>
                  <a:lnTo>
                    <a:pt x="326834" y="172740"/>
                  </a:lnTo>
                  <a:lnTo>
                    <a:pt x="345719" y="225614"/>
                  </a:lnTo>
                  <a:lnTo>
                    <a:pt x="394782" y="202399"/>
                  </a:lnTo>
                  <a:lnTo>
                    <a:pt x="394782" y="141471"/>
                  </a:lnTo>
                  <a:cubicBezTo>
                    <a:pt x="394782" y="135975"/>
                    <a:pt x="399337" y="131427"/>
                    <a:pt x="404936" y="131427"/>
                  </a:cubicBezTo>
                  <a:cubicBezTo>
                    <a:pt x="410440" y="131427"/>
                    <a:pt x="414995" y="135975"/>
                    <a:pt x="414995" y="141471"/>
                  </a:cubicBezTo>
                  <a:lnTo>
                    <a:pt x="414995" y="187901"/>
                  </a:lnTo>
                  <a:lnTo>
                    <a:pt x="455517" y="147440"/>
                  </a:lnTo>
                  <a:lnTo>
                    <a:pt x="455517" y="80827"/>
                  </a:lnTo>
                  <a:cubicBezTo>
                    <a:pt x="455517" y="75331"/>
                    <a:pt x="460072" y="70783"/>
                    <a:pt x="465671" y="70783"/>
                  </a:cubicBezTo>
                  <a:cubicBezTo>
                    <a:pt x="471176" y="70783"/>
                    <a:pt x="475731" y="75331"/>
                    <a:pt x="475731" y="80827"/>
                  </a:cubicBezTo>
                  <a:lnTo>
                    <a:pt x="475731" y="127257"/>
                  </a:lnTo>
                  <a:lnTo>
                    <a:pt x="514070" y="88786"/>
                  </a:lnTo>
                  <a:cubicBezTo>
                    <a:pt x="518056" y="84901"/>
                    <a:pt x="524509" y="84901"/>
                    <a:pt x="528400" y="88786"/>
                  </a:cubicBezTo>
                  <a:cubicBezTo>
                    <a:pt x="532291" y="92766"/>
                    <a:pt x="532291" y="99210"/>
                    <a:pt x="528400" y="103095"/>
                  </a:cubicBezTo>
                  <a:lnTo>
                    <a:pt x="487119" y="144313"/>
                  </a:lnTo>
                  <a:lnTo>
                    <a:pt x="535517" y="142039"/>
                  </a:lnTo>
                  <a:cubicBezTo>
                    <a:pt x="540927" y="141755"/>
                    <a:pt x="545861" y="146019"/>
                    <a:pt x="546146" y="151610"/>
                  </a:cubicBezTo>
                  <a:cubicBezTo>
                    <a:pt x="546336" y="157200"/>
                    <a:pt x="542065" y="159948"/>
                    <a:pt x="536466" y="160232"/>
                  </a:cubicBezTo>
                  <a:lnTo>
                    <a:pt x="469942" y="161559"/>
                  </a:lnTo>
                  <a:lnTo>
                    <a:pt x="429420" y="202020"/>
                  </a:lnTo>
                  <a:lnTo>
                    <a:pt x="474972" y="200978"/>
                  </a:lnTo>
                  <a:cubicBezTo>
                    <a:pt x="480571" y="200788"/>
                    <a:pt x="485221" y="205336"/>
                    <a:pt x="485410" y="210832"/>
                  </a:cubicBezTo>
                  <a:cubicBezTo>
                    <a:pt x="485505" y="216423"/>
                    <a:pt x="481045" y="220876"/>
                    <a:pt x="475541" y="220971"/>
                  </a:cubicBezTo>
                  <a:lnTo>
                    <a:pt x="416419" y="222108"/>
                  </a:lnTo>
                  <a:lnTo>
                    <a:pt x="392504" y="272424"/>
                  </a:lnTo>
                  <a:lnTo>
                    <a:pt x="436253" y="287964"/>
                  </a:lnTo>
                  <a:lnTo>
                    <a:pt x="477913" y="246366"/>
                  </a:lnTo>
                  <a:cubicBezTo>
                    <a:pt x="481804" y="242481"/>
                    <a:pt x="488257" y="242481"/>
                    <a:pt x="492243" y="246366"/>
                  </a:cubicBezTo>
                  <a:cubicBezTo>
                    <a:pt x="496134" y="250251"/>
                    <a:pt x="496134" y="256694"/>
                    <a:pt x="492243" y="260674"/>
                  </a:cubicBezTo>
                  <a:lnTo>
                    <a:pt x="459693" y="293081"/>
                  </a:lnTo>
                  <a:lnTo>
                    <a:pt x="512077" y="293081"/>
                  </a:lnTo>
                  <a:lnTo>
                    <a:pt x="558863" y="246366"/>
                  </a:lnTo>
                  <a:cubicBezTo>
                    <a:pt x="562848" y="242481"/>
                    <a:pt x="569302" y="242481"/>
                    <a:pt x="573192" y="246366"/>
                  </a:cubicBezTo>
                  <a:cubicBezTo>
                    <a:pt x="577083" y="250251"/>
                    <a:pt x="577083" y="256694"/>
                    <a:pt x="573192" y="260674"/>
                  </a:cubicBezTo>
                  <a:lnTo>
                    <a:pt x="540642" y="293081"/>
                  </a:lnTo>
                  <a:lnTo>
                    <a:pt x="597202" y="293081"/>
                  </a:lnTo>
                  <a:cubicBezTo>
                    <a:pt x="602801" y="293081"/>
                    <a:pt x="607356" y="297629"/>
                    <a:pt x="607356" y="303220"/>
                  </a:cubicBezTo>
                  <a:cubicBezTo>
                    <a:pt x="607356" y="308810"/>
                    <a:pt x="602801" y="313359"/>
                    <a:pt x="597202" y="313359"/>
                  </a:cubicBezTo>
                  <a:lnTo>
                    <a:pt x="538364" y="313359"/>
                  </a:lnTo>
                  <a:lnTo>
                    <a:pt x="572813" y="345955"/>
                  </a:lnTo>
                  <a:cubicBezTo>
                    <a:pt x="576893" y="349745"/>
                    <a:pt x="577083" y="356188"/>
                    <a:pt x="573287" y="360168"/>
                  </a:cubicBezTo>
                  <a:cubicBezTo>
                    <a:pt x="571389" y="362347"/>
                    <a:pt x="568637" y="363390"/>
                    <a:pt x="565980" y="363390"/>
                  </a:cubicBezTo>
                  <a:cubicBezTo>
                    <a:pt x="563418" y="363390"/>
                    <a:pt x="560950" y="362347"/>
                    <a:pt x="559052" y="360547"/>
                  </a:cubicBezTo>
                  <a:lnTo>
                    <a:pt x="508661" y="313548"/>
                  </a:lnTo>
                  <a:lnTo>
                    <a:pt x="461496" y="313548"/>
                  </a:lnTo>
                  <a:cubicBezTo>
                    <a:pt x="460737" y="314117"/>
                    <a:pt x="459788" y="314590"/>
                    <a:pt x="458934" y="314969"/>
                  </a:cubicBezTo>
                  <a:lnTo>
                    <a:pt x="491864" y="345670"/>
                  </a:lnTo>
                  <a:cubicBezTo>
                    <a:pt x="495849" y="349461"/>
                    <a:pt x="496134" y="355904"/>
                    <a:pt x="492338" y="359979"/>
                  </a:cubicBezTo>
                  <a:cubicBezTo>
                    <a:pt x="490440" y="362063"/>
                    <a:pt x="487688" y="363105"/>
                    <a:pt x="485031" y="363105"/>
                  </a:cubicBezTo>
                  <a:cubicBezTo>
                    <a:pt x="482469" y="363105"/>
                    <a:pt x="479906" y="362063"/>
                    <a:pt x="478008" y="360358"/>
                  </a:cubicBezTo>
                  <a:lnTo>
                    <a:pt x="437391" y="322455"/>
                  </a:lnTo>
                  <a:lnTo>
                    <a:pt x="392409" y="338469"/>
                  </a:lnTo>
                  <a:lnTo>
                    <a:pt x="414141" y="384047"/>
                  </a:lnTo>
                  <a:lnTo>
                    <a:pt x="475731" y="384047"/>
                  </a:lnTo>
                  <a:cubicBezTo>
                    <a:pt x="481330" y="384047"/>
                    <a:pt x="485885" y="388595"/>
                    <a:pt x="485885" y="394185"/>
                  </a:cubicBezTo>
                  <a:cubicBezTo>
                    <a:pt x="485885" y="399776"/>
                    <a:pt x="481330" y="404324"/>
                    <a:pt x="475731" y="404324"/>
                  </a:cubicBezTo>
                  <a:lnTo>
                    <a:pt x="429325" y="404324"/>
                  </a:lnTo>
                  <a:lnTo>
                    <a:pt x="469847" y="444690"/>
                  </a:lnTo>
                  <a:lnTo>
                    <a:pt x="536466" y="444690"/>
                  </a:lnTo>
                  <a:cubicBezTo>
                    <a:pt x="542065" y="444690"/>
                    <a:pt x="546621" y="449239"/>
                    <a:pt x="546621" y="454829"/>
                  </a:cubicBezTo>
                  <a:cubicBezTo>
                    <a:pt x="546621" y="460420"/>
                    <a:pt x="542065" y="464968"/>
                    <a:pt x="536466" y="464968"/>
                  </a:cubicBezTo>
                  <a:lnTo>
                    <a:pt x="490061" y="464968"/>
                  </a:lnTo>
                  <a:lnTo>
                    <a:pt x="528779" y="502965"/>
                  </a:lnTo>
                  <a:cubicBezTo>
                    <a:pt x="532670" y="506850"/>
                    <a:pt x="532670" y="513294"/>
                    <a:pt x="528779" y="517274"/>
                  </a:cubicBezTo>
                  <a:cubicBezTo>
                    <a:pt x="526787" y="519169"/>
                    <a:pt x="524224" y="520116"/>
                    <a:pt x="521567" y="520116"/>
                  </a:cubicBezTo>
                  <a:cubicBezTo>
                    <a:pt x="518910" y="520116"/>
                    <a:pt x="516348" y="519264"/>
                    <a:pt x="514355" y="517274"/>
                  </a:cubicBezTo>
                  <a:lnTo>
                    <a:pt x="472979" y="475960"/>
                  </a:lnTo>
                  <a:lnTo>
                    <a:pt x="475256" y="524475"/>
                  </a:lnTo>
                  <a:cubicBezTo>
                    <a:pt x="475541" y="529971"/>
                    <a:pt x="471176" y="535277"/>
                    <a:pt x="465671" y="535277"/>
                  </a:cubicBezTo>
                  <a:lnTo>
                    <a:pt x="465102" y="535277"/>
                  </a:lnTo>
                  <a:cubicBezTo>
                    <a:pt x="459693" y="535277"/>
                    <a:pt x="455232" y="530919"/>
                    <a:pt x="455043" y="525423"/>
                  </a:cubicBezTo>
                  <a:lnTo>
                    <a:pt x="451626" y="455114"/>
                  </a:lnTo>
                  <a:lnTo>
                    <a:pt x="451626" y="454829"/>
                  </a:lnTo>
                  <a:lnTo>
                    <a:pt x="415185" y="418443"/>
                  </a:lnTo>
                  <a:lnTo>
                    <a:pt x="416134" y="464210"/>
                  </a:lnTo>
                  <a:cubicBezTo>
                    <a:pt x="416324" y="469706"/>
                    <a:pt x="411863" y="474823"/>
                    <a:pt x="406264" y="474823"/>
                  </a:cubicBezTo>
                  <a:lnTo>
                    <a:pt x="406075" y="474823"/>
                  </a:lnTo>
                  <a:cubicBezTo>
                    <a:pt x="400570" y="474823"/>
                    <a:pt x="396015" y="470275"/>
                    <a:pt x="395920" y="464684"/>
                  </a:cubicBezTo>
                  <a:lnTo>
                    <a:pt x="394687" y="408209"/>
                  </a:lnTo>
                  <a:lnTo>
                    <a:pt x="345719" y="384994"/>
                  </a:lnTo>
                  <a:lnTo>
                    <a:pt x="327972" y="434741"/>
                  </a:lnTo>
                  <a:lnTo>
                    <a:pt x="369349" y="478803"/>
                  </a:lnTo>
                  <a:cubicBezTo>
                    <a:pt x="373144" y="482877"/>
                    <a:pt x="372860" y="489321"/>
                    <a:pt x="368874" y="493111"/>
                  </a:cubicBezTo>
                  <a:cubicBezTo>
                    <a:pt x="366786" y="495006"/>
                    <a:pt x="364414" y="495859"/>
                    <a:pt x="361851" y="495859"/>
                  </a:cubicBezTo>
                  <a:cubicBezTo>
                    <a:pt x="359194" y="495859"/>
                    <a:pt x="356537" y="494911"/>
                    <a:pt x="354544" y="492732"/>
                  </a:cubicBezTo>
                  <a:lnTo>
                    <a:pt x="323892" y="460136"/>
                  </a:lnTo>
                  <a:lnTo>
                    <a:pt x="323892" y="511399"/>
                  </a:lnTo>
                  <a:lnTo>
                    <a:pt x="369349" y="559819"/>
                  </a:lnTo>
                  <a:cubicBezTo>
                    <a:pt x="373144" y="563894"/>
                    <a:pt x="372860" y="570337"/>
                    <a:pt x="368874" y="574127"/>
                  </a:cubicBezTo>
                  <a:cubicBezTo>
                    <a:pt x="366786" y="576022"/>
                    <a:pt x="364414" y="576875"/>
                    <a:pt x="361851" y="576875"/>
                  </a:cubicBezTo>
                  <a:cubicBezTo>
                    <a:pt x="359194" y="576875"/>
                    <a:pt x="356537" y="575833"/>
                    <a:pt x="354544" y="573748"/>
                  </a:cubicBezTo>
                  <a:lnTo>
                    <a:pt x="323892" y="541152"/>
                  </a:lnTo>
                  <a:lnTo>
                    <a:pt x="323892" y="596300"/>
                  </a:lnTo>
                  <a:cubicBezTo>
                    <a:pt x="323892" y="601891"/>
                    <a:pt x="319337" y="606439"/>
                    <a:pt x="313832" y="606439"/>
                  </a:cubicBezTo>
                  <a:cubicBezTo>
                    <a:pt x="308233" y="606439"/>
                    <a:pt x="303678" y="601891"/>
                    <a:pt x="303678" y="596300"/>
                  </a:cubicBezTo>
                  <a:lnTo>
                    <a:pt x="303678" y="539826"/>
                  </a:lnTo>
                  <a:lnTo>
                    <a:pt x="269514" y="573938"/>
                  </a:lnTo>
                  <a:cubicBezTo>
                    <a:pt x="265623" y="577918"/>
                    <a:pt x="259170" y="577918"/>
                    <a:pt x="255184" y="573938"/>
                  </a:cubicBezTo>
                  <a:cubicBezTo>
                    <a:pt x="251293" y="570053"/>
                    <a:pt x="251293" y="563609"/>
                    <a:pt x="255184" y="559724"/>
                  </a:cubicBezTo>
                  <a:lnTo>
                    <a:pt x="303678" y="511304"/>
                  </a:lnTo>
                  <a:lnTo>
                    <a:pt x="303678" y="458999"/>
                  </a:lnTo>
                  <a:lnTo>
                    <a:pt x="269514" y="493111"/>
                  </a:lnTo>
                  <a:cubicBezTo>
                    <a:pt x="265623" y="496996"/>
                    <a:pt x="259170" y="496996"/>
                    <a:pt x="255184" y="493111"/>
                  </a:cubicBezTo>
                  <a:cubicBezTo>
                    <a:pt x="251293" y="489226"/>
                    <a:pt x="251293" y="482782"/>
                    <a:pt x="255184" y="478803"/>
                  </a:cubicBezTo>
                  <a:lnTo>
                    <a:pt x="297984" y="436352"/>
                  </a:lnTo>
                  <a:lnTo>
                    <a:pt x="279763" y="385184"/>
                  </a:lnTo>
                  <a:lnTo>
                    <a:pt x="231080" y="408304"/>
                  </a:lnTo>
                  <a:lnTo>
                    <a:pt x="230700" y="464779"/>
                  </a:lnTo>
                  <a:cubicBezTo>
                    <a:pt x="230700" y="470369"/>
                    <a:pt x="226145" y="475012"/>
                    <a:pt x="220546" y="475012"/>
                  </a:cubicBezTo>
                  <a:cubicBezTo>
                    <a:pt x="214947" y="475012"/>
                    <a:pt x="210582" y="470275"/>
                    <a:pt x="210582" y="464684"/>
                  </a:cubicBezTo>
                  <a:lnTo>
                    <a:pt x="210771" y="420717"/>
                  </a:lnTo>
                  <a:lnTo>
                    <a:pt x="173856" y="457577"/>
                  </a:lnTo>
                  <a:lnTo>
                    <a:pt x="171673" y="525707"/>
                  </a:lnTo>
                  <a:cubicBezTo>
                    <a:pt x="171578" y="531108"/>
                    <a:pt x="167023" y="535656"/>
                    <a:pt x="161614" y="535656"/>
                  </a:cubicBezTo>
                  <a:lnTo>
                    <a:pt x="161234" y="535656"/>
                  </a:lnTo>
                  <a:cubicBezTo>
                    <a:pt x="155540" y="535656"/>
                    <a:pt x="151175" y="530634"/>
                    <a:pt x="151364" y="525044"/>
                  </a:cubicBezTo>
                  <a:lnTo>
                    <a:pt x="152693" y="478424"/>
                  </a:lnTo>
                  <a:lnTo>
                    <a:pt x="113500" y="517653"/>
                  </a:lnTo>
                  <a:cubicBezTo>
                    <a:pt x="111507" y="519548"/>
                    <a:pt x="108944" y="520495"/>
                    <a:pt x="106287" y="520495"/>
                  </a:cubicBezTo>
                  <a:cubicBezTo>
                    <a:pt x="103630" y="520495"/>
                    <a:pt x="101068" y="519643"/>
                    <a:pt x="99075" y="517653"/>
                  </a:cubicBezTo>
                  <a:cubicBezTo>
                    <a:pt x="95184" y="513673"/>
                    <a:pt x="95184" y="507230"/>
                    <a:pt x="99075" y="503345"/>
                  </a:cubicBezTo>
                  <a:lnTo>
                    <a:pt x="137509" y="464968"/>
                  </a:lnTo>
                  <a:lnTo>
                    <a:pt x="91103" y="464968"/>
                  </a:lnTo>
                  <a:cubicBezTo>
                    <a:pt x="85504" y="464968"/>
                    <a:pt x="80949" y="460420"/>
                    <a:pt x="80949" y="454829"/>
                  </a:cubicBezTo>
                  <a:cubicBezTo>
                    <a:pt x="80949" y="449239"/>
                    <a:pt x="85504" y="444690"/>
                    <a:pt x="91103" y="444690"/>
                  </a:cubicBezTo>
                  <a:lnTo>
                    <a:pt x="157818" y="444690"/>
                  </a:lnTo>
                  <a:lnTo>
                    <a:pt x="198245" y="404324"/>
                  </a:lnTo>
                  <a:lnTo>
                    <a:pt x="151839" y="404324"/>
                  </a:lnTo>
                  <a:cubicBezTo>
                    <a:pt x="146240" y="404324"/>
                    <a:pt x="141685" y="399776"/>
                    <a:pt x="141685" y="394185"/>
                  </a:cubicBezTo>
                  <a:cubicBezTo>
                    <a:pt x="141685" y="388595"/>
                    <a:pt x="146240" y="384047"/>
                    <a:pt x="151839" y="384047"/>
                  </a:cubicBezTo>
                  <a:lnTo>
                    <a:pt x="211056" y="384047"/>
                  </a:lnTo>
                  <a:lnTo>
                    <a:pt x="232693" y="338374"/>
                  </a:lnTo>
                  <a:lnTo>
                    <a:pt x="172242" y="316865"/>
                  </a:lnTo>
                  <a:lnTo>
                    <a:pt x="125742" y="360168"/>
                  </a:lnTo>
                  <a:cubicBezTo>
                    <a:pt x="123749" y="362063"/>
                    <a:pt x="121376" y="363011"/>
                    <a:pt x="118814" y="363011"/>
                  </a:cubicBezTo>
                  <a:cubicBezTo>
                    <a:pt x="116157" y="363011"/>
                    <a:pt x="113500" y="361968"/>
                    <a:pt x="111507" y="359789"/>
                  </a:cubicBezTo>
                  <a:cubicBezTo>
                    <a:pt x="107711" y="355809"/>
                    <a:pt x="107900" y="349366"/>
                    <a:pt x="111981" y="345576"/>
                  </a:cubicBezTo>
                  <a:lnTo>
                    <a:pt x="146525" y="313359"/>
                  </a:lnTo>
                  <a:lnTo>
                    <a:pt x="95184" y="313359"/>
                  </a:lnTo>
                  <a:lnTo>
                    <a:pt x="44792" y="360168"/>
                  </a:lnTo>
                  <a:cubicBezTo>
                    <a:pt x="42799" y="362063"/>
                    <a:pt x="40332" y="363011"/>
                    <a:pt x="37865" y="363011"/>
                  </a:cubicBezTo>
                  <a:cubicBezTo>
                    <a:pt x="35208" y="363011"/>
                    <a:pt x="32550" y="361968"/>
                    <a:pt x="30463" y="359789"/>
                  </a:cubicBezTo>
                  <a:cubicBezTo>
                    <a:pt x="26667" y="355809"/>
                    <a:pt x="26951" y="349366"/>
                    <a:pt x="31032" y="345576"/>
                  </a:cubicBezTo>
                  <a:lnTo>
                    <a:pt x="65575" y="313359"/>
                  </a:lnTo>
                  <a:lnTo>
                    <a:pt x="10154" y="313359"/>
                  </a:lnTo>
                  <a:cubicBezTo>
                    <a:pt x="4555" y="313359"/>
                    <a:pt x="0" y="308810"/>
                    <a:pt x="0" y="303220"/>
                  </a:cubicBezTo>
                  <a:cubicBezTo>
                    <a:pt x="0" y="297629"/>
                    <a:pt x="4555" y="293081"/>
                    <a:pt x="10154" y="293081"/>
                  </a:cubicBezTo>
                  <a:lnTo>
                    <a:pt x="63298" y="293081"/>
                  </a:lnTo>
                  <a:lnTo>
                    <a:pt x="30747" y="260674"/>
                  </a:lnTo>
                  <a:cubicBezTo>
                    <a:pt x="26856" y="256694"/>
                    <a:pt x="26856" y="250251"/>
                    <a:pt x="30747" y="246366"/>
                  </a:cubicBezTo>
                  <a:cubicBezTo>
                    <a:pt x="34638" y="242481"/>
                    <a:pt x="41091" y="242481"/>
                    <a:pt x="45077" y="246366"/>
                  </a:cubicBezTo>
                  <a:lnTo>
                    <a:pt x="91862" y="293081"/>
                  </a:lnTo>
                  <a:lnTo>
                    <a:pt x="144247" y="293081"/>
                  </a:lnTo>
                  <a:lnTo>
                    <a:pt x="111886" y="260674"/>
                  </a:lnTo>
                  <a:cubicBezTo>
                    <a:pt x="107900" y="256694"/>
                    <a:pt x="107900" y="250251"/>
                    <a:pt x="111886" y="246366"/>
                  </a:cubicBezTo>
                  <a:cubicBezTo>
                    <a:pt x="115777" y="242481"/>
                    <a:pt x="122230" y="242481"/>
                    <a:pt x="126121" y="246366"/>
                  </a:cubicBezTo>
                  <a:lnTo>
                    <a:pt x="173191" y="293081"/>
                  </a:lnTo>
                  <a:cubicBezTo>
                    <a:pt x="173476" y="293081"/>
                    <a:pt x="173571" y="293270"/>
                    <a:pt x="173761" y="293270"/>
                  </a:cubicBezTo>
                  <a:lnTo>
                    <a:pt x="232978" y="272234"/>
                  </a:lnTo>
                  <a:lnTo>
                    <a:pt x="209063" y="222013"/>
                  </a:lnTo>
                  <a:lnTo>
                    <a:pt x="152503" y="220876"/>
                  </a:lnTo>
                  <a:cubicBezTo>
                    <a:pt x="146809" y="220876"/>
                    <a:pt x="142349" y="215759"/>
                    <a:pt x="142349" y="210264"/>
                  </a:cubicBezTo>
                  <a:cubicBezTo>
                    <a:pt x="142349" y="204673"/>
                    <a:pt x="146809" y="200030"/>
                    <a:pt x="152503" y="200030"/>
                  </a:cubicBezTo>
                  <a:lnTo>
                    <a:pt x="196252" y="200125"/>
                  </a:lnTo>
                  <a:lnTo>
                    <a:pt x="157818" y="161749"/>
                  </a:lnTo>
                  <a:lnTo>
                    <a:pt x="91388" y="160327"/>
                  </a:lnTo>
                  <a:cubicBezTo>
                    <a:pt x="85789" y="160043"/>
                    <a:pt x="81518" y="155779"/>
                    <a:pt x="81613" y="150188"/>
                  </a:cubicBezTo>
                  <a:cubicBezTo>
                    <a:pt x="81708" y="144692"/>
                    <a:pt x="85884" y="140523"/>
                    <a:pt x="91957" y="140618"/>
                  </a:cubicBezTo>
                  <a:lnTo>
                    <a:pt x="138268" y="142229"/>
                  </a:lnTo>
                  <a:lnTo>
                    <a:pt x="99075" y="103095"/>
                  </a:lnTo>
                  <a:cubicBezTo>
                    <a:pt x="95184" y="99210"/>
                    <a:pt x="95184" y="92766"/>
                    <a:pt x="99075" y="88786"/>
                  </a:cubicBezTo>
                  <a:cubicBezTo>
                    <a:pt x="102966" y="84901"/>
                    <a:pt x="109419" y="84901"/>
                    <a:pt x="113405" y="88786"/>
                  </a:cubicBezTo>
                  <a:lnTo>
                    <a:pt x="151839" y="127257"/>
                  </a:lnTo>
                  <a:lnTo>
                    <a:pt x="151839" y="80827"/>
                  </a:lnTo>
                  <a:cubicBezTo>
                    <a:pt x="151839" y="75331"/>
                    <a:pt x="156394" y="70783"/>
                    <a:pt x="161993" y="70783"/>
                  </a:cubicBezTo>
                  <a:cubicBezTo>
                    <a:pt x="167497" y="70783"/>
                    <a:pt x="172052" y="75331"/>
                    <a:pt x="172052" y="80827"/>
                  </a:cubicBezTo>
                  <a:lnTo>
                    <a:pt x="172052" y="147440"/>
                  </a:lnTo>
                  <a:lnTo>
                    <a:pt x="212574" y="187901"/>
                  </a:lnTo>
                  <a:lnTo>
                    <a:pt x="212574" y="141471"/>
                  </a:lnTo>
                  <a:cubicBezTo>
                    <a:pt x="212574" y="135975"/>
                    <a:pt x="217130" y="131427"/>
                    <a:pt x="222729" y="131427"/>
                  </a:cubicBezTo>
                  <a:cubicBezTo>
                    <a:pt x="228233" y="131427"/>
                    <a:pt x="232788" y="135975"/>
                    <a:pt x="232788" y="141471"/>
                  </a:cubicBezTo>
                  <a:lnTo>
                    <a:pt x="232788" y="203536"/>
                  </a:lnTo>
                  <a:lnTo>
                    <a:pt x="279669" y="225804"/>
                  </a:lnTo>
                  <a:lnTo>
                    <a:pt x="299028" y="171319"/>
                  </a:lnTo>
                  <a:lnTo>
                    <a:pt x="255184" y="127636"/>
                  </a:lnTo>
                  <a:cubicBezTo>
                    <a:pt x="251293" y="123657"/>
                    <a:pt x="251293" y="117213"/>
                    <a:pt x="255184" y="113328"/>
                  </a:cubicBezTo>
                  <a:cubicBezTo>
                    <a:pt x="259170" y="109443"/>
                    <a:pt x="265623" y="109443"/>
                    <a:pt x="269514" y="113328"/>
                  </a:cubicBezTo>
                  <a:lnTo>
                    <a:pt x="303678" y="147440"/>
                  </a:lnTo>
                  <a:lnTo>
                    <a:pt x="303678" y="95135"/>
                  </a:lnTo>
                  <a:lnTo>
                    <a:pt x="255184" y="46715"/>
                  </a:lnTo>
                  <a:cubicBezTo>
                    <a:pt x="251293" y="42830"/>
                    <a:pt x="251293" y="36386"/>
                    <a:pt x="255184" y="32501"/>
                  </a:cubicBezTo>
                  <a:cubicBezTo>
                    <a:pt x="259170" y="28521"/>
                    <a:pt x="265623" y="28521"/>
                    <a:pt x="269514" y="32501"/>
                  </a:cubicBezTo>
                  <a:lnTo>
                    <a:pt x="303678" y="66613"/>
                  </a:lnTo>
                  <a:lnTo>
                    <a:pt x="303678" y="10139"/>
                  </a:lnTo>
                  <a:cubicBezTo>
                    <a:pt x="303678" y="4548"/>
                    <a:pt x="308233" y="0"/>
                    <a:pt x="31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5" name="椭圆 164"/>
            <p:cNvSpPr/>
            <p:nvPr/>
          </p:nvSpPr>
          <p:spPr>
            <a:xfrm>
              <a:off x="9885151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0047634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10210117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0372600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10535082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10697565" y="478962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885151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10047634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10210117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10372600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0535082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697565" y="598033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9885151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047634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0210117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372600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10535082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10697565" y="717105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9885151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10047634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10210117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10372600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10535082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10697565" y="836176"/>
              <a:ext cx="83412" cy="8341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10625189" y="1414567"/>
              <a:ext cx="2172665" cy="19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8787" y="149762"/>
            <a:ext cx="533850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宇宙中小小的地球，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是我们大大的家园。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每天昼夜更替，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每年四季变换，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呈现着迷人景色，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贡献着气候资源。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我们要珍惜呵护她，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创造更美好的明天！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6656" y="0"/>
            <a:ext cx="2115127" cy="4992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29038" y="2497976"/>
            <a:ext cx="6333924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过元旦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"/>
    </mc:Choice>
    <mc:Fallback>
      <p:transition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4434" y="675692"/>
            <a:ext cx="46375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你们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4649" y="3608463"/>
            <a:ext cx="46375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准备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"/>
    </mc:Choice>
    <mc:Fallback>
      <p:transition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11245" y="1584325"/>
            <a:ext cx="1181798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去哪儿玩？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">
        <p14:flash/>
      </p:transition>
    </mc:Choice>
    <mc:Fallback>
      <p:transition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42292 -0.0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tags/tag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26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26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260"/>
  <p:tag name="KSO_WM_UNIT_SHOW_EDIT_AREA_INDICATION" val="0"/>
  <p:tag name="KSO_WM_TEMPLATE_THUMBS_INDEX" val="1、2、7、8、18"/>
</p:tagLst>
</file>

<file path=ppt/tags/tag73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7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75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76.xml><?xml version="1.0" encoding="utf-8"?>
<p:tagLst xmlns:p="http://schemas.openxmlformats.org/presentationml/2006/main">
  <p:tag name="ISLIDE.GUIDESSETTING" val="{&quot;Id&quot;:null,&quot;Name&quot;:&quot;无&quot;,&quot;HeaderHeight&quot;:13.958333333333371,&quot;FooterHeight&quot;:10.0,&quot;SideMargin&quot;:10.0,&quot;TopMargin&quot;:0.0,&quot;BottomMargin&quot;:0.0,&quot;IntervalMargin&quot;:0.0,&quot;SettingType&quot;:&quot;System&quot;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3305</Words>
  <Application>WPS 演示</Application>
  <PresentationFormat>宽屏</PresentationFormat>
  <Paragraphs>880</Paragraphs>
  <Slides>68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8" baseType="lpstr">
      <vt:lpstr>Arial</vt:lpstr>
      <vt:lpstr>宋体</vt:lpstr>
      <vt:lpstr>Wingdings</vt:lpstr>
      <vt:lpstr>微软雅黑</vt:lpstr>
      <vt:lpstr>汉仪尚巍手书W</vt:lpstr>
      <vt:lpstr>隶书</vt:lpstr>
      <vt:lpstr>黑体</vt:lpstr>
      <vt:lpstr>Arial Unicode MS</vt:lpstr>
      <vt:lpstr>Calibri</vt:lpstr>
      <vt:lpstr>Arial</vt:lpstr>
      <vt:lpstr>华文隶书</vt:lpstr>
      <vt:lpstr>楷体_GB2312</vt:lpstr>
      <vt:lpstr>Times New Roman</vt:lpstr>
      <vt:lpstr>Calibri</vt:lpstr>
      <vt:lpstr>Roboto</vt:lpstr>
      <vt:lpstr>Segoe Print</vt:lpstr>
      <vt:lpstr>Franklin Gothic Book</vt:lpstr>
      <vt:lpstr>新宋体</vt:lpstr>
      <vt:lpstr>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668</cp:revision>
  <dcterms:created xsi:type="dcterms:W3CDTF">2019-05-02T12:31:00Z</dcterms:created>
  <dcterms:modified xsi:type="dcterms:W3CDTF">2019-12-13T00:53:30Z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